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7" r:id="rId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11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Pająk" userId="6e462e5d-667c-4e47-866e-a0ea3fca09d5" providerId="ADAL" clId="{8890B1B9-5281-4010-9995-E171535BDFF0}"/>
    <pc:docChg chg="delSld">
      <pc:chgData name="Daniel Pająk" userId="6e462e5d-667c-4e47-866e-a0ea3fca09d5" providerId="ADAL" clId="{8890B1B9-5281-4010-9995-E171535BDFF0}" dt="2024-09-06T08:33:30.918" v="0" actId="2696"/>
      <pc:docMkLst>
        <pc:docMk/>
      </pc:docMkLst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3922134819" sldId="258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651927814" sldId="259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1997533904" sldId="260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2803614675" sldId="261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503106450" sldId="262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1478355427" sldId="263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3888790359" sldId="264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910074990" sldId="267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1905132700" sldId="268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3537465874" sldId="269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1555786944" sldId="270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1593825357" sldId="271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2174802900" sldId="272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3284795910" sldId="273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3518153019" sldId="275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3596535874" sldId="276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2267520475" sldId="277"/>
        </pc:sldMkLst>
      </pc:sldChg>
      <pc:sldChg chg="del">
        <pc:chgData name="Daniel Pająk" userId="6e462e5d-667c-4e47-866e-a0ea3fca09d5" providerId="ADAL" clId="{8890B1B9-5281-4010-9995-E171535BDFF0}" dt="2024-09-06T08:33:30.918" v="0" actId="2696"/>
        <pc:sldMkLst>
          <pc:docMk/>
          <pc:sldMk cId="10353848" sldId="278"/>
        </pc:sldMkLst>
      </pc:sldChg>
      <pc:sldMasterChg chg="delSldLayout">
        <pc:chgData name="Daniel Pająk" userId="6e462e5d-667c-4e47-866e-a0ea3fca09d5" providerId="ADAL" clId="{8890B1B9-5281-4010-9995-E171535BDFF0}" dt="2024-09-06T08:33:30.918" v="0" actId="2696"/>
        <pc:sldMasterMkLst>
          <pc:docMk/>
          <pc:sldMasterMk cId="2282462527" sldId="2147483648"/>
        </pc:sldMasterMkLst>
        <pc:sldLayoutChg chg="del">
          <pc:chgData name="Daniel Pająk" userId="6e462e5d-667c-4e47-866e-a0ea3fca09d5" providerId="ADAL" clId="{8890B1B9-5281-4010-9995-E171535BDFF0}" dt="2024-09-06T08:33:30.918" v="0" actId="2696"/>
          <pc:sldLayoutMkLst>
            <pc:docMk/>
            <pc:sldMasterMk cId="2282462527" sldId="2147483648"/>
            <pc:sldLayoutMk cId="207263879" sldId="2147483661"/>
          </pc:sldLayoutMkLst>
        </pc:sldLayoutChg>
        <pc:sldLayoutChg chg="del">
          <pc:chgData name="Daniel Pająk" userId="6e462e5d-667c-4e47-866e-a0ea3fca09d5" providerId="ADAL" clId="{8890B1B9-5281-4010-9995-E171535BDFF0}" dt="2024-09-06T08:33:30.918" v="0" actId="2696"/>
          <pc:sldLayoutMkLst>
            <pc:docMk/>
            <pc:sldMasterMk cId="2282462527" sldId="2147483648"/>
            <pc:sldLayoutMk cId="2705223020" sldId="214748366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23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794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35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8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69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126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1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31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17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53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472621" y="3237735"/>
            <a:ext cx="6875587" cy="523220"/>
          </a:xfrm>
        </p:spPr>
        <p:txBody>
          <a:bodyPr wrap="square" lIns="0" tIns="0" rIns="0" bIns="0" anchor="ctr">
            <a:spAutoFit/>
          </a:bodyPr>
          <a:lstStyle>
            <a:lvl1pPr algn="l">
              <a:defRPr sz="3400">
                <a:solidFill>
                  <a:srgbClr val="0F3C74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177082" y="6292201"/>
            <a:ext cx="1494831" cy="292388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13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06.09.2024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2620" y="5723482"/>
            <a:ext cx="1582730" cy="58477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472620" y="6000682"/>
            <a:ext cx="1582730" cy="58477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3825526" y="5720060"/>
            <a:ext cx="2538002" cy="58477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Office</a:t>
            </a:r>
            <a:endParaRPr lang="en-GB" dirty="0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3825527" y="5999814"/>
            <a:ext cx="2538002" cy="58477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Company</a:t>
            </a:r>
            <a:endParaRPr lang="en-GB" dirty="0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21" y="342502"/>
            <a:ext cx="895239" cy="83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7D3B4-E9CA-4F86-B9D9-1B06E7B97A5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7BD21-E367-405B-BCBC-61624AFE7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462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435766" y="1810012"/>
            <a:ext cx="8272468" cy="2739211"/>
          </a:xfrm>
        </p:spPr>
        <p:txBody>
          <a:bodyPr/>
          <a:lstStyle/>
          <a:p>
            <a:pPr algn="ctr"/>
            <a:r>
              <a:rPr lang="pl-PL" sz="1500" dirty="0"/>
              <a:t>The </a:t>
            </a:r>
            <a:r>
              <a:rPr lang="en-US" sz="1500" dirty="0"/>
              <a:t>final conference of the POLNOR-LEADER project</a:t>
            </a:r>
            <a:br>
              <a:rPr lang="pl-PL" sz="1500" dirty="0"/>
            </a:br>
            <a:br>
              <a:rPr lang="pl-PL" dirty="0"/>
            </a:br>
            <a:r>
              <a:rPr lang="en-US" sz="3000" dirty="0"/>
              <a:t>Profiling Air Pollution with LEADER Project Systems - Preliminary Results</a:t>
            </a:r>
            <a:br>
              <a:rPr lang="pl-PL" dirty="0"/>
            </a:br>
            <a:br>
              <a:rPr lang="pl-PL" dirty="0"/>
            </a:br>
            <a:r>
              <a:rPr lang="pl-PL" sz="1700" u="sng" dirty="0"/>
              <a:t>K. Markowicz</a:t>
            </a:r>
            <a:r>
              <a:rPr lang="pl-PL" sz="1700" dirty="0"/>
              <a:t>, K. Nurowska, M. Chiliński, S. </a:t>
            </a:r>
            <a:r>
              <a:rPr lang="pl-PL" sz="1700" dirty="0" err="1"/>
              <a:t>Acedański</a:t>
            </a:r>
            <a:r>
              <a:rPr lang="pl-PL" sz="1700" dirty="0"/>
              <a:t> et al.</a:t>
            </a:r>
            <a:br>
              <a:rPr lang="pl-PL" sz="1800" dirty="0"/>
            </a:br>
            <a:endParaRPr lang="en-GB" sz="1800" dirty="0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7177082" y="6092146"/>
            <a:ext cx="1494831" cy="492443"/>
          </a:xfrm>
        </p:spPr>
        <p:txBody>
          <a:bodyPr/>
          <a:lstStyle/>
          <a:p>
            <a:r>
              <a:rPr lang="pl-PL" dirty="0"/>
              <a:t>Gliwice, 26.06.2024</a:t>
            </a:r>
            <a:endParaRPr lang="nb-NO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F47582-235A-281A-18F6-D4557FEF3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76" y="5336667"/>
            <a:ext cx="2037994" cy="79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EABEEDE-6760-10DA-8AFA-E2140677C1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6" t="20051" r="22217" b="21132"/>
          <a:stretch/>
        </p:blipFill>
        <p:spPr bwMode="auto">
          <a:xfrm>
            <a:off x="7475344" y="5254119"/>
            <a:ext cx="1129471" cy="92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49CB529-074D-94D9-42B5-9FACE47EE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097" y="5336667"/>
            <a:ext cx="1335468" cy="79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8EA2EA3-0CF5-B985-EC7F-47E249FBA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673" y="5465235"/>
            <a:ext cx="1766178" cy="66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56637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BBBF4C50B2BA49A47CD400B7E7616D" ma:contentTypeVersion="18" ma:contentTypeDescription="Create a new document." ma:contentTypeScope="" ma:versionID="00fd89ad6b60ebd7e6d5dc0e877963d5">
  <xsd:schema xmlns:xsd="http://www.w3.org/2001/XMLSchema" xmlns:xs="http://www.w3.org/2001/XMLSchema" xmlns:p="http://schemas.microsoft.com/office/2006/metadata/properties" xmlns:ns2="08df3462-b2c9-4d26-a03c-5917fce40606" xmlns:ns3="9f33e10a-49b8-458f-aa04-b9fb301aa9d6" targetNamespace="http://schemas.microsoft.com/office/2006/metadata/properties" ma:root="true" ma:fieldsID="92302e068c4d4c4e1af67af1f2973324" ns2:_="" ns3:_="">
    <xsd:import namespace="08df3462-b2c9-4d26-a03c-5917fce40606"/>
    <xsd:import namespace="9f33e10a-49b8-458f-aa04-b9fb301aa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df3462-b2c9-4d26-a03c-5917fce40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13e1c73-0dc7-4b24-8b91-67206d738e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33e10a-49b8-458f-aa04-b9fb301aa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6955dbd-7267-459e-a376-4290b6102ac8}" ma:internalName="TaxCatchAll" ma:showField="CatchAllData" ma:web="9f33e10a-49b8-458f-aa04-b9fb301aa9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33e10a-49b8-458f-aa04-b9fb301aa9d6" xsi:nil="true"/>
    <lcf76f155ced4ddcb4097134ff3c332f xmlns="08df3462-b2c9-4d26-a03c-5917fce4060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F927D66-DF09-407E-B246-2CF4C4E0E0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47C6E9-390B-4532-8A4E-53B99D617E80}"/>
</file>

<file path=customXml/itemProps3.xml><?xml version="1.0" encoding="utf-8"?>
<ds:datastoreItem xmlns:ds="http://schemas.openxmlformats.org/officeDocument/2006/customXml" ds:itemID="{9EE0E13E-0509-4D84-B12D-81863DC6598E}"/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43</Words>
  <Application>Microsoft Office PowerPoint</Application>
  <PresentationFormat>Pokaz na ekranie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Arial</vt:lpstr>
      <vt:lpstr>Calibri</vt:lpstr>
      <vt:lpstr>Motyw pakietu Office</vt:lpstr>
      <vt:lpstr>The final conference of the POLNOR-LEADER project  Profiling Air Pollution with LEADER Project Systems - Preliminary Results  K. Markowicz, K. Nurowska, M. Chiliński, S. Acedański et al.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final conference of the POLNOR-LEADER project  Profiling Air Pollution with LEADER Project Systems - Preliminary Results  K. Markowicz, K. Nurowska, M. Chiliński, S. Acedański </dc:title>
  <dc:creator>win10Solar</dc:creator>
  <cp:lastModifiedBy>Daniel Pająk</cp:lastModifiedBy>
  <cp:revision>17</cp:revision>
  <dcterms:created xsi:type="dcterms:W3CDTF">2024-06-25T21:28:03Z</dcterms:created>
  <dcterms:modified xsi:type="dcterms:W3CDTF">2024-09-06T08:33:39Z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0x01010046BBBF4C50B2BA49A47CD400B7E7616D</vt:lpwstr>
  </property>
</Properties>
</file>