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7" r:id="rId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11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Pająk" userId="6e462e5d-667c-4e47-866e-a0ea3fca09d5" providerId="ADAL" clId="{73D26F83-36D6-4B18-A613-A565AAA63D38}"/>
    <pc:docChg chg="delSld">
      <pc:chgData name="Daniel Pająk" userId="6e462e5d-667c-4e47-866e-a0ea3fca09d5" providerId="ADAL" clId="{73D26F83-36D6-4B18-A613-A565AAA63D38}" dt="2024-09-06T08:32:40.974" v="0" actId="2696"/>
      <pc:docMkLst>
        <pc:docMk/>
      </pc:docMkLst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1607266350" sldId="258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836001503" sldId="260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295195898" sldId="261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1465235586" sldId="262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2640526663" sldId="275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2342187314" sldId="281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4053537011" sldId="282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2238478830" sldId="284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3188842781" sldId="285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2821117894" sldId="286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1420352416" sldId="287"/>
        </pc:sldMkLst>
      </pc:sldChg>
      <pc:sldChg chg="del">
        <pc:chgData name="Daniel Pająk" userId="6e462e5d-667c-4e47-866e-a0ea3fca09d5" providerId="ADAL" clId="{73D26F83-36D6-4B18-A613-A565AAA63D38}" dt="2024-09-06T08:32:40.974" v="0" actId="2696"/>
        <pc:sldMkLst>
          <pc:docMk/>
          <pc:sldMk cId="3817133123" sldId="288"/>
        </pc:sldMkLst>
      </pc:sldChg>
      <pc:sldMasterChg chg="delSldLayout">
        <pc:chgData name="Daniel Pająk" userId="6e462e5d-667c-4e47-866e-a0ea3fca09d5" providerId="ADAL" clId="{73D26F83-36D6-4B18-A613-A565AAA63D38}" dt="2024-09-06T08:32:40.974" v="0" actId="2696"/>
        <pc:sldMasterMkLst>
          <pc:docMk/>
          <pc:sldMasterMk cId="2406275553" sldId="2147483648"/>
        </pc:sldMasterMkLst>
        <pc:sldLayoutChg chg="del">
          <pc:chgData name="Daniel Pająk" userId="6e462e5d-667c-4e47-866e-a0ea3fca09d5" providerId="ADAL" clId="{73D26F83-36D6-4B18-A613-A565AAA63D38}" dt="2024-09-06T08:32:40.974" v="0" actId="2696"/>
          <pc:sldLayoutMkLst>
            <pc:docMk/>
            <pc:sldMasterMk cId="2406275553" sldId="2147483648"/>
            <pc:sldLayoutMk cId="1846070674" sldId="2147483661"/>
          </pc:sldLayoutMkLst>
        </pc:sldLayoutChg>
        <pc:sldLayoutChg chg="del">
          <pc:chgData name="Daniel Pająk" userId="6e462e5d-667c-4e47-866e-a0ea3fca09d5" providerId="ADAL" clId="{73D26F83-36D6-4B18-A613-A565AAA63D38}" dt="2024-09-06T08:32:40.974" v="0" actId="2696"/>
          <pc:sldLayoutMkLst>
            <pc:docMk/>
            <pc:sldMasterMk cId="2406275553" sldId="2147483648"/>
            <pc:sldLayoutMk cId="1182556525" sldId="214748366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0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009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18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8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6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20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55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96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03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472621" y="3237735"/>
            <a:ext cx="6875587" cy="523220"/>
          </a:xfrm>
        </p:spPr>
        <p:txBody>
          <a:bodyPr wrap="square" lIns="0" tIns="0" rIns="0" bIns="0" anchor="ctr">
            <a:spAutoFit/>
          </a:bodyPr>
          <a:lstStyle>
            <a:lvl1pPr algn="l">
              <a:defRPr sz="3400">
                <a:solidFill>
                  <a:srgbClr val="0F3C74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177082" y="6292201"/>
            <a:ext cx="1494831" cy="292388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13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06.09.2024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2620" y="5723482"/>
            <a:ext cx="1582730" cy="58477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472620" y="6000682"/>
            <a:ext cx="1582730" cy="58477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3825526" y="5720060"/>
            <a:ext cx="2538002" cy="58477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3825527" y="5999814"/>
            <a:ext cx="2538002" cy="58477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21" y="342502"/>
            <a:ext cx="895239" cy="83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3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B47F7-D59B-4F88-8481-C2A7CA46E0E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B8EDE-0D02-4525-9A42-F36411B3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7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435766" y="1810012"/>
            <a:ext cx="8272468" cy="2739211"/>
          </a:xfrm>
        </p:spPr>
        <p:txBody>
          <a:bodyPr/>
          <a:lstStyle/>
          <a:p>
            <a:pPr algn="ctr"/>
            <a:r>
              <a:rPr lang="pl-PL" sz="1500" dirty="0"/>
              <a:t>The </a:t>
            </a:r>
            <a:r>
              <a:rPr lang="en-US" sz="1500" dirty="0"/>
              <a:t>final conference of the POLNOR-LEADER project</a:t>
            </a:r>
            <a:br>
              <a:rPr lang="pl-PL" sz="1500" dirty="0"/>
            </a:br>
            <a:br>
              <a:rPr lang="pl-PL" dirty="0"/>
            </a:br>
            <a:r>
              <a:rPr lang="en-US" sz="3000" dirty="0"/>
              <a:t>Collecting Air Quality Data with High Spatial and Temporal Resolution</a:t>
            </a:r>
            <a:br>
              <a:rPr lang="pl-PL" dirty="0"/>
            </a:br>
            <a:br>
              <a:rPr lang="pl-PL" dirty="0"/>
            </a:br>
            <a:r>
              <a:rPr lang="pl-PL" sz="1700" u="sng" dirty="0"/>
              <a:t>K. Markowicz</a:t>
            </a:r>
            <a:r>
              <a:rPr lang="pl-PL" sz="1700" dirty="0"/>
              <a:t>, K. Nurowska, M. Chiliński, S. </a:t>
            </a:r>
            <a:r>
              <a:rPr lang="pl-PL" sz="1700" dirty="0" err="1"/>
              <a:t>Acedański</a:t>
            </a:r>
            <a:r>
              <a:rPr lang="pl-PL" sz="1700" dirty="0"/>
              <a:t>, M. Waśkiewicz, G</a:t>
            </a:r>
            <a:r>
              <a:rPr lang="pl-PL" sz="1700"/>
              <a:t>, Florczyk </a:t>
            </a:r>
            <a:r>
              <a:rPr lang="pl-PL" sz="1700" dirty="0"/>
              <a:t>et al.</a:t>
            </a:r>
            <a:br>
              <a:rPr lang="pl-PL" sz="1800" dirty="0"/>
            </a:br>
            <a:endParaRPr lang="en-GB" sz="1800" dirty="0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7177082" y="6092146"/>
            <a:ext cx="1494831" cy="492443"/>
          </a:xfrm>
        </p:spPr>
        <p:txBody>
          <a:bodyPr/>
          <a:lstStyle/>
          <a:p>
            <a:r>
              <a:rPr lang="pl-PL" dirty="0"/>
              <a:t>Gliwice, 26.06.2024</a:t>
            </a:r>
            <a:endParaRPr lang="nb-N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F47582-235A-281A-18F6-D4557FEF3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76" y="5336667"/>
            <a:ext cx="2037994" cy="7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EABEEDE-6760-10DA-8AFA-E2140677C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6" t="20051" r="22217" b="21132"/>
          <a:stretch/>
        </p:blipFill>
        <p:spPr bwMode="auto">
          <a:xfrm>
            <a:off x="7475344" y="5254119"/>
            <a:ext cx="1129471" cy="92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49CB529-074D-94D9-42B5-9FACE47EE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097" y="5336667"/>
            <a:ext cx="1335468" cy="79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8EA2EA3-0CF5-B985-EC7F-47E249FBA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673" y="5465235"/>
            <a:ext cx="1766178" cy="66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732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BBBF4C50B2BA49A47CD400B7E7616D" ma:contentTypeVersion="18" ma:contentTypeDescription="Create a new document." ma:contentTypeScope="" ma:versionID="00fd89ad6b60ebd7e6d5dc0e877963d5">
  <xsd:schema xmlns:xsd="http://www.w3.org/2001/XMLSchema" xmlns:xs="http://www.w3.org/2001/XMLSchema" xmlns:p="http://schemas.microsoft.com/office/2006/metadata/properties" xmlns:ns2="08df3462-b2c9-4d26-a03c-5917fce40606" xmlns:ns3="9f33e10a-49b8-458f-aa04-b9fb301aa9d6" targetNamespace="http://schemas.microsoft.com/office/2006/metadata/properties" ma:root="true" ma:fieldsID="92302e068c4d4c4e1af67af1f2973324" ns2:_="" ns3:_="">
    <xsd:import namespace="08df3462-b2c9-4d26-a03c-5917fce40606"/>
    <xsd:import namespace="9f33e10a-49b8-458f-aa04-b9fb301aa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df3462-b2c9-4d26-a03c-5917fce40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13e1c73-0dc7-4b24-8b91-67206d738e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33e10a-49b8-458f-aa04-b9fb301aa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6955dbd-7267-459e-a376-4290b6102ac8}" ma:internalName="TaxCatchAll" ma:showField="CatchAllData" ma:web="9f33e10a-49b8-458f-aa04-b9fb301aa9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33e10a-49b8-458f-aa04-b9fb301aa9d6" xsi:nil="true"/>
    <lcf76f155ced4ddcb4097134ff3c332f xmlns="08df3462-b2c9-4d26-a03c-5917fce4060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379B2BA-8D78-4C4C-83E4-914881118CFB}"/>
</file>

<file path=customXml/itemProps2.xml><?xml version="1.0" encoding="utf-8"?>
<ds:datastoreItem xmlns:ds="http://schemas.openxmlformats.org/officeDocument/2006/customXml" ds:itemID="{FA4F799F-62C4-4011-A48F-BBDE260729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BD72AA-BA77-47AC-8AF6-6D67CD3CCFC4}"/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51</Words>
  <Application>Microsoft Office PowerPoint</Application>
  <PresentationFormat>Pokaz na ekranie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Calibri</vt:lpstr>
      <vt:lpstr>Motyw pakietu Office</vt:lpstr>
      <vt:lpstr>The final conference of the POLNOR-LEADER project  Collecting Air Quality Data with High Spatial and Temporal Resolution  K. Markowicz, K. Nurowska, M. Chiliński, S. Acedański, M. Waśkiewicz, G, Florczyk et al.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final conference of the POLNOR-LEADER project  Collecting Air Quality Data with High Spatial and Temporal Resolution  K. Markowicz, K. Nurowska, M. Chiliński, S. Acedański </dc:title>
  <dc:creator>win10Solar</dc:creator>
  <cp:lastModifiedBy>Daniel Pająk</cp:lastModifiedBy>
  <cp:revision>21</cp:revision>
  <dcterms:created xsi:type="dcterms:W3CDTF">2024-06-25T19:12:57Z</dcterms:created>
  <dcterms:modified xsi:type="dcterms:W3CDTF">2024-09-06T08:32:45Z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0x01010046BBBF4C50B2BA49A47CD400B7E7616D</vt:lpwstr>
  </property>
</Properties>
</file>