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1" r:id="rId6"/>
    <p:sldId id="273" r:id="rId7"/>
    <p:sldId id="274" r:id="rId8"/>
    <p:sldId id="275" r:id="rId9"/>
    <p:sldId id="276" r:id="rId10"/>
    <p:sldId id="279" r:id="rId11"/>
    <p:sldId id="284" r:id="rId12"/>
    <p:sldId id="283" r:id="rId13"/>
    <p:sldId id="282" r:id="rId14"/>
    <p:sldId id="280" r:id="rId15"/>
    <p:sldId id="264" r:id="rId16"/>
  </p:sldIdLst>
  <p:sldSz cx="24380825" cy="13714413"/>
  <p:notesSz cx="6858000" cy="9144000"/>
  <p:defaultTextStyle>
    <a:defPPr>
      <a:defRPr lang="en-US"/>
    </a:defPPr>
    <a:lvl1pPr marL="0" algn="l" defTabSz="1828252" rtl="0" eaLnBrk="1" latinLnBrk="0" hangingPunct="1">
      <a:defRPr sz="3599" kern="1200">
        <a:solidFill>
          <a:schemeClr val="tx1"/>
        </a:solidFill>
        <a:latin typeface="+mn-lt"/>
        <a:ea typeface="+mn-ea"/>
        <a:cs typeface="+mn-cs"/>
      </a:defRPr>
    </a:lvl1pPr>
    <a:lvl2pPr marL="914127" algn="l" defTabSz="1828252" rtl="0" eaLnBrk="1" latinLnBrk="0" hangingPunct="1">
      <a:defRPr sz="3599" kern="1200">
        <a:solidFill>
          <a:schemeClr val="tx1"/>
        </a:solidFill>
        <a:latin typeface="+mn-lt"/>
        <a:ea typeface="+mn-ea"/>
        <a:cs typeface="+mn-cs"/>
      </a:defRPr>
    </a:lvl2pPr>
    <a:lvl3pPr marL="1828252" algn="l" defTabSz="1828252" rtl="0" eaLnBrk="1" latinLnBrk="0" hangingPunct="1">
      <a:defRPr sz="3599" kern="1200">
        <a:solidFill>
          <a:schemeClr val="tx1"/>
        </a:solidFill>
        <a:latin typeface="+mn-lt"/>
        <a:ea typeface="+mn-ea"/>
        <a:cs typeface="+mn-cs"/>
      </a:defRPr>
    </a:lvl3pPr>
    <a:lvl4pPr marL="2742379" algn="l" defTabSz="1828252" rtl="0" eaLnBrk="1" latinLnBrk="0" hangingPunct="1">
      <a:defRPr sz="3599" kern="1200">
        <a:solidFill>
          <a:schemeClr val="tx1"/>
        </a:solidFill>
        <a:latin typeface="+mn-lt"/>
        <a:ea typeface="+mn-ea"/>
        <a:cs typeface="+mn-cs"/>
      </a:defRPr>
    </a:lvl4pPr>
    <a:lvl5pPr marL="3656503" algn="l" defTabSz="1828252" rtl="0" eaLnBrk="1" latinLnBrk="0" hangingPunct="1">
      <a:defRPr sz="3599" kern="1200">
        <a:solidFill>
          <a:schemeClr val="tx1"/>
        </a:solidFill>
        <a:latin typeface="+mn-lt"/>
        <a:ea typeface="+mn-ea"/>
        <a:cs typeface="+mn-cs"/>
      </a:defRPr>
    </a:lvl5pPr>
    <a:lvl6pPr marL="4570628" algn="l" defTabSz="1828252" rtl="0" eaLnBrk="1" latinLnBrk="0" hangingPunct="1">
      <a:defRPr sz="3599" kern="1200">
        <a:solidFill>
          <a:schemeClr val="tx1"/>
        </a:solidFill>
        <a:latin typeface="+mn-lt"/>
        <a:ea typeface="+mn-ea"/>
        <a:cs typeface="+mn-cs"/>
      </a:defRPr>
    </a:lvl6pPr>
    <a:lvl7pPr marL="5484755" algn="l" defTabSz="1828252" rtl="0" eaLnBrk="1" latinLnBrk="0" hangingPunct="1">
      <a:defRPr sz="3599" kern="1200">
        <a:solidFill>
          <a:schemeClr val="tx1"/>
        </a:solidFill>
        <a:latin typeface="+mn-lt"/>
        <a:ea typeface="+mn-ea"/>
        <a:cs typeface="+mn-cs"/>
      </a:defRPr>
    </a:lvl7pPr>
    <a:lvl8pPr marL="6398880" algn="l" defTabSz="1828252" rtl="0" eaLnBrk="1" latinLnBrk="0" hangingPunct="1">
      <a:defRPr sz="3599" kern="1200">
        <a:solidFill>
          <a:schemeClr val="tx1"/>
        </a:solidFill>
        <a:latin typeface="+mn-lt"/>
        <a:ea typeface="+mn-ea"/>
        <a:cs typeface="+mn-cs"/>
      </a:defRPr>
    </a:lvl8pPr>
    <a:lvl9pPr marL="7313007" algn="l" defTabSz="1828252" rtl="0" eaLnBrk="1" latinLnBrk="0" hangingPunct="1">
      <a:defRPr sz="3599"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222C"/>
    <a:srgbClr val="0F3C74"/>
    <a:srgbClr val="3EAF79"/>
    <a:srgbClr val="FF0016"/>
    <a:srgbClr val="003096"/>
    <a:srgbClr val="20D1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3" autoAdjust="0"/>
    <p:restoredTop sz="94694" autoAdjust="0"/>
  </p:normalViewPr>
  <p:slideViewPr>
    <p:cSldViewPr snapToGrid="0">
      <p:cViewPr varScale="1">
        <p:scale>
          <a:sx n="58" d="100"/>
          <a:sy n="58" d="100"/>
        </p:scale>
        <p:origin x="360" y="23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101" d="100"/>
          <a:sy n="101" d="100"/>
        </p:scale>
        <p:origin x="26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D2BC0F-7084-4C9F-B157-046C3CBDF955}" type="datetimeFigureOut">
              <a:rPr lang="en-GB" smtClean="0"/>
              <a:t>26/06/2024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D7DFC9-24E8-442D-BDAD-54B920CFC199}" type="slidenum">
              <a:rPr lang="en-GB" smtClean="0"/>
              <a:t>‹#›</a:t>
            </a:fld>
            <a:endParaRPr lang="en-GB"/>
          </a:p>
        </p:txBody>
      </p:sp>
    </p:spTree>
    <p:extLst>
      <p:ext uri="{BB962C8B-B14F-4D97-AF65-F5344CB8AC3E}">
        <p14:creationId xmlns:p14="http://schemas.microsoft.com/office/powerpoint/2010/main" val="480001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A57144-1CBB-4515-B696-16F63A0D6277}" type="datetimeFigureOut">
              <a:rPr lang="en-GB" smtClean="0"/>
              <a:t>26/06/2024</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DA259D-87B2-48A8-8896-0559A1CBD787}" type="slidenum">
              <a:rPr lang="en-GB" smtClean="0"/>
              <a:t>‹#›</a:t>
            </a:fld>
            <a:endParaRPr lang="en-GB"/>
          </a:p>
        </p:txBody>
      </p:sp>
    </p:spTree>
    <p:extLst>
      <p:ext uri="{BB962C8B-B14F-4D97-AF65-F5344CB8AC3E}">
        <p14:creationId xmlns:p14="http://schemas.microsoft.com/office/powerpoint/2010/main" val="2322460102"/>
      </p:ext>
    </p:extLst>
  </p:cSld>
  <p:clrMap bg1="lt1" tx1="dk1" bg2="lt2" tx2="dk2" accent1="accent1" accent2="accent2" accent3="accent3" accent4="accent4" accent5="accent5" accent6="accent6" hlink="hlink" folHlink="folHlink"/>
  <p:notesStyle>
    <a:lvl1pPr marL="0" algn="l" defTabSz="1828252" rtl="0" eaLnBrk="1" latinLnBrk="0" hangingPunct="1">
      <a:defRPr sz="2400" kern="1200">
        <a:solidFill>
          <a:schemeClr val="tx1"/>
        </a:solidFill>
        <a:latin typeface="+mn-lt"/>
        <a:ea typeface="+mn-ea"/>
        <a:cs typeface="+mn-cs"/>
      </a:defRPr>
    </a:lvl1pPr>
    <a:lvl2pPr marL="914127" algn="l" defTabSz="1828252" rtl="0" eaLnBrk="1" latinLnBrk="0" hangingPunct="1">
      <a:defRPr sz="2400" kern="1200">
        <a:solidFill>
          <a:schemeClr val="tx1"/>
        </a:solidFill>
        <a:latin typeface="+mn-lt"/>
        <a:ea typeface="+mn-ea"/>
        <a:cs typeface="+mn-cs"/>
      </a:defRPr>
    </a:lvl2pPr>
    <a:lvl3pPr marL="1828252" algn="l" defTabSz="1828252" rtl="0" eaLnBrk="1" latinLnBrk="0" hangingPunct="1">
      <a:defRPr sz="2400" kern="1200">
        <a:solidFill>
          <a:schemeClr val="tx1"/>
        </a:solidFill>
        <a:latin typeface="+mn-lt"/>
        <a:ea typeface="+mn-ea"/>
        <a:cs typeface="+mn-cs"/>
      </a:defRPr>
    </a:lvl3pPr>
    <a:lvl4pPr marL="2742379" algn="l" defTabSz="1828252" rtl="0" eaLnBrk="1" latinLnBrk="0" hangingPunct="1">
      <a:defRPr sz="2400" kern="1200">
        <a:solidFill>
          <a:schemeClr val="tx1"/>
        </a:solidFill>
        <a:latin typeface="+mn-lt"/>
        <a:ea typeface="+mn-ea"/>
        <a:cs typeface="+mn-cs"/>
      </a:defRPr>
    </a:lvl4pPr>
    <a:lvl5pPr marL="3656503" algn="l" defTabSz="1828252" rtl="0" eaLnBrk="1" latinLnBrk="0" hangingPunct="1">
      <a:defRPr sz="2400" kern="1200">
        <a:solidFill>
          <a:schemeClr val="tx1"/>
        </a:solidFill>
        <a:latin typeface="+mn-lt"/>
        <a:ea typeface="+mn-ea"/>
        <a:cs typeface="+mn-cs"/>
      </a:defRPr>
    </a:lvl5pPr>
    <a:lvl6pPr marL="4570628" algn="l" defTabSz="1828252" rtl="0" eaLnBrk="1" latinLnBrk="0" hangingPunct="1">
      <a:defRPr sz="2400" kern="1200">
        <a:solidFill>
          <a:schemeClr val="tx1"/>
        </a:solidFill>
        <a:latin typeface="+mn-lt"/>
        <a:ea typeface="+mn-ea"/>
        <a:cs typeface="+mn-cs"/>
      </a:defRPr>
    </a:lvl6pPr>
    <a:lvl7pPr marL="5484755" algn="l" defTabSz="1828252" rtl="0" eaLnBrk="1" latinLnBrk="0" hangingPunct="1">
      <a:defRPr sz="2400" kern="1200">
        <a:solidFill>
          <a:schemeClr val="tx1"/>
        </a:solidFill>
        <a:latin typeface="+mn-lt"/>
        <a:ea typeface="+mn-ea"/>
        <a:cs typeface="+mn-cs"/>
      </a:defRPr>
    </a:lvl7pPr>
    <a:lvl8pPr marL="6398880" algn="l" defTabSz="1828252" rtl="0" eaLnBrk="1" latinLnBrk="0" hangingPunct="1">
      <a:defRPr sz="2400" kern="1200">
        <a:solidFill>
          <a:schemeClr val="tx1"/>
        </a:solidFill>
        <a:latin typeface="+mn-lt"/>
        <a:ea typeface="+mn-ea"/>
        <a:cs typeface="+mn-cs"/>
      </a:defRPr>
    </a:lvl8pPr>
    <a:lvl9pPr marL="7313007" algn="l" defTabSz="1828252" rtl="0" eaLnBrk="1" latinLnBrk="0" hangingPunct="1">
      <a:defRPr sz="2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6382328"/>
            <a:ext cx="18332511" cy="1231106"/>
          </a:xfrm>
        </p:spPr>
        <p:txBody>
          <a:bodyPr wrap="square" lIns="0" tIns="0" rIns="0" bIns="0" anchor="ctr">
            <a:spAutoFit/>
          </a:bodyPr>
          <a:lstStyle>
            <a:lvl1pPr algn="l">
              <a:defRPr sz="8000">
                <a:solidFill>
                  <a:srgbClr val="0F3C74"/>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4" name="Plassholder for dato 3"/>
          <p:cNvSpPr>
            <a:spLocks noGrp="1"/>
          </p:cNvSpPr>
          <p:nvPr>
            <p:ph type="dt" sz="half" idx="10"/>
          </p:nvPr>
        </p:nvSpPr>
        <p:spPr>
          <a:xfrm>
            <a:off x="19136392" y="12705989"/>
            <a:ext cx="3985698" cy="461665"/>
          </a:xfrm>
          <a:prstGeom prst="rect">
            <a:avLst/>
          </a:prstGeom>
        </p:spPr>
        <p:txBody>
          <a:bodyPr anchor="b">
            <a:spAutoFit/>
          </a:bodyPr>
          <a:lstStyle>
            <a:lvl1pPr>
              <a:defRPr sz="3000">
                <a:solidFill>
                  <a:schemeClr val="dk2"/>
                </a:solidFill>
              </a:defRPr>
            </a:lvl1pPr>
          </a:lstStyle>
          <a:p>
            <a:fld id="{D5906656-A9BE-4917-BFD7-16C60DDEE872}" type="datetime1">
              <a:rPr lang="nb-NO" smtClean="0"/>
              <a:t>26.06.2024</a:t>
            </a:fld>
            <a:endParaRPr lang="nb-NO" dirty="0"/>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lvl1pPr marL="0" indent="0">
              <a:buNone/>
              <a:defRPr b="1">
                <a:solidFill>
                  <a:schemeClr val="dk2"/>
                </a:solidFill>
              </a:defRPr>
            </a:lvl1pPr>
          </a:lstStyle>
          <a:p>
            <a:pPr lvl="0"/>
            <a:r>
              <a:rPr lang="nb-NO" dirty="0" err="1"/>
              <a:t>Name</a:t>
            </a:r>
            <a:endParaRPr lang="en-GB" dirty="0"/>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lvl1pPr marL="0" indent="0">
              <a:buNone/>
              <a:defRPr b="1">
                <a:solidFill>
                  <a:schemeClr val="dk2"/>
                </a:solidFill>
              </a:defRPr>
            </a:lvl1pPr>
          </a:lstStyle>
          <a:p>
            <a:pPr lvl="0"/>
            <a:r>
              <a:rPr lang="nb-NO" dirty="0" err="1"/>
              <a:t>Title</a:t>
            </a:r>
            <a:endParaRPr lang="en-GB" dirty="0"/>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lvl1pPr marL="0" indent="0">
              <a:buNone/>
              <a:defRPr b="0">
                <a:solidFill>
                  <a:schemeClr val="dk2"/>
                </a:solidFill>
              </a:defRPr>
            </a:lvl1pPr>
          </a:lstStyle>
          <a:p>
            <a:pPr lvl="0"/>
            <a:r>
              <a:rPr lang="nb-NO" dirty="0"/>
              <a:t>Office</a:t>
            </a:r>
            <a:endParaRPr lang="en-GB" dirty="0"/>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lvl1pPr marL="0" indent="0">
              <a:buNone/>
              <a:defRPr b="0">
                <a:solidFill>
                  <a:schemeClr val="dk2"/>
                </a:solidFill>
              </a:defRPr>
            </a:lvl1pPr>
          </a:lstStyle>
          <a:p>
            <a:pPr lvl="0"/>
            <a:r>
              <a:rPr lang="nb-NO" dirty="0"/>
              <a:t>Company</a:t>
            </a:r>
            <a:endParaRPr lang="en-GB" dirty="0"/>
          </a:p>
        </p:txBody>
      </p:sp>
      <p:pic>
        <p:nvPicPr>
          <p:cNvPr id="11" name="Bild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60157" y="684923"/>
            <a:ext cx="2386994" cy="1673749"/>
          </a:xfrm>
          <a:prstGeom prst="rect">
            <a:avLst/>
          </a:prstGeom>
        </p:spPr>
      </p:pic>
    </p:spTree>
    <p:extLst>
      <p:ext uri="{BB962C8B-B14F-4D97-AF65-F5344CB8AC3E}">
        <p14:creationId xmlns:p14="http://schemas.microsoft.com/office/powerpoint/2010/main" val="1846559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lysbilde med bakgrunnsbilde">
    <p:bg>
      <p:bgPr>
        <a:blipFill>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6382328"/>
            <a:ext cx="18332511" cy="1231106"/>
          </a:xfrm>
        </p:spPr>
        <p:txBody>
          <a:bodyPr wrap="square" lIns="0" tIns="0" rIns="0" bIns="0" anchor="ctr">
            <a:spAutoFit/>
          </a:bodyPr>
          <a:lstStyle>
            <a:lvl1pPr algn="l">
              <a:defRPr sz="8000">
                <a:solidFill>
                  <a:schemeClr val="bg1"/>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4" name="Plassholder for dato 3"/>
          <p:cNvSpPr>
            <a:spLocks noGrp="1"/>
          </p:cNvSpPr>
          <p:nvPr>
            <p:ph type="dt" sz="half" idx="10"/>
          </p:nvPr>
        </p:nvSpPr>
        <p:spPr>
          <a:xfrm>
            <a:off x="19136392" y="12705989"/>
            <a:ext cx="3985698" cy="461665"/>
          </a:xfrm>
          <a:prstGeom prst="rect">
            <a:avLst/>
          </a:prstGeom>
        </p:spPr>
        <p:txBody>
          <a:bodyPr anchor="b">
            <a:spAutoFit/>
          </a:bodyPr>
          <a:lstStyle>
            <a:lvl1pPr>
              <a:defRPr sz="3000">
                <a:solidFill>
                  <a:schemeClr val="bg1"/>
                </a:solidFill>
              </a:defRPr>
            </a:lvl1pPr>
          </a:lstStyle>
          <a:p>
            <a:fld id="{35900153-C3D1-4B62-A437-E57CAB8AEB13}" type="datetime1">
              <a:rPr lang="nb-NO" smtClean="0"/>
              <a:t>26.06.2024</a:t>
            </a:fld>
            <a:endParaRPr lang="nb-NO" dirty="0"/>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lvl1pPr marL="0" indent="0">
              <a:buNone/>
              <a:defRPr b="1">
                <a:solidFill>
                  <a:schemeClr val="bg1"/>
                </a:solidFill>
              </a:defRPr>
            </a:lvl1pPr>
          </a:lstStyle>
          <a:p>
            <a:pPr lvl="0"/>
            <a:r>
              <a:rPr lang="nb-NO" dirty="0" err="1"/>
              <a:t>Name</a:t>
            </a:r>
            <a:endParaRPr lang="en-GB" dirty="0"/>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lvl1pPr marL="0" indent="0">
              <a:buNone/>
              <a:defRPr b="1">
                <a:solidFill>
                  <a:schemeClr val="bg1"/>
                </a:solidFill>
              </a:defRPr>
            </a:lvl1pPr>
          </a:lstStyle>
          <a:p>
            <a:pPr lvl="0"/>
            <a:r>
              <a:rPr lang="nb-NO" dirty="0" err="1"/>
              <a:t>Title</a:t>
            </a:r>
            <a:endParaRPr lang="en-GB" dirty="0"/>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lvl1pPr marL="0" indent="0">
              <a:buNone/>
              <a:defRPr b="0">
                <a:solidFill>
                  <a:schemeClr val="bg1"/>
                </a:solidFill>
              </a:defRPr>
            </a:lvl1pPr>
          </a:lstStyle>
          <a:p>
            <a:pPr lvl="0"/>
            <a:r>
              <a:rPr lang="nb-NO" dirty="0"/>
              <a:t>Office</a:t>
            </a:r>
            <a:endParaRPr lang="en-GB" dirty="0"/>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lvl1pPr marL="0" indent="0">
              <a:buNone/>
              <a:defRPr b="0">
                <a:solidFill>
                  <a:schemeClr val="bg1"/>
                </a:solidFill>
              </a:defRPr>
            </a:lvl1pPr>
          </a:lstStyle>
          <a:p>
            <a:pPr lvl="0"/>
            <a:r>
              <a:rPr lang="nb-NO" dirty="0"/>
              <a:t>Company</a:t>
            </a:r>
            <a:endParaRPr lang="en-GB" dirty="0"/>
          </a:p>
        </p:txBody>
      </p:sp>
      <p:pic>
        <p:nvPicPr>
          <p:cNvPr id="5" name="Bild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60157" y="679210"/>
            <a:ext cx="2386994" cy="1674884"/>
          </a:xfrm>
          <a:prstGeom prst="rect">
            <a:avLst/>
          </a:prstGeom>
        </p:spPr>
      </p:pic>
    </p:spTree>
    <p:extLst>
      <p:ext uri="{BB962C8B-B14F-4D97-AF65-F5344CB8AC3E}">
        <p14:creationId xmlns:p14="http://schemas.microsoft.com/office/powerpoint/2010/main" val="2258077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solidFill>
                  <a:srgbClr val="0F3C74"/>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3" name="Plassholder for innhold 2"/>
          <p:cNvSpPr>
            <a:spLocks noGrp="1"/>
          </p:cNvSpPr>
          <p:nvPr>
            <p:ph idx="1" hasCustomPrompt="1"/>
          </p:nvPr>
        </p:nvSpPr>
        <p:spPr>
          <a:xfrm>
            <a:off x="1260386" y="3091543"/>
            <a:ext cx="21861705" cy="9187986"/>
          </a:xfrm>
        </p:spPr>
        <p:txBody>
          <a:bodyPr/>
          <a:lstStyle>
            <a:lvl1pPr>
              <a:defRPr/>
            </a:lvl1pPr>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lvl1pPr marL="0" indent="0">
              <a:buNone/>
              <a:defRPr b="1">
                <a:solidFill>
                  <a:srgbClr val="0F3C74"/>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1639579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innhold Orange">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solidFill>
                  <a:srgbClr val="D8222C"/>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3" name="Plassholder for innhold 2"/>
          <p:cNvSpPr>
            <a:spLocks noGrp="1"/>
          </p:cNvSpPr>
          <p:nvPr>
            <p:ph idx="1" hasCustomPrompt="1"/>
          </p:nvPr>
        </p:nvSpPr>
        <p:spPr>
          <a:xfrm>
            <a:off x="1260386" y="3091543"/>
            <a:ext cx="21861705" cy="9187986"/>
          </a:xfrm>
        </p:spPr>
        <p:txBody>
          <a:bodyPr/>
          <a:lstStyle>
            <a:lvl1pPr>
              <a:defRPr/>
            </a:lvl1pPr>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lvl1pPr marL="0" indent="0">
              <a:buNone/>
              <a:defRPr b="1">
                <a:solidFill>
                  <a:srgbClr val="D8222C"/>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537428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7" name="Rektangel 6"/>
          <p:cNvSpPr/>
          <p:nvPr userDrawn="1"/>
        </p:nvSpPr>
        <p:spPr>
          <a:xfrm>
            <a:off x="14689837" y="-1"/>
            <a:ext cx="9690988"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14689837" y="-1"/>
            <a:ext cx="9690988" cy="13714413"/>
          </a:xfrm>
        </p:spPr>
        <p:txBody>
          <a:bodyPr/>
          <a:lstStyle>
            <a:lvl1pPr>
              <a:defRPr/>
            </a:lvl1pPr>
          </a:lstStyle>
          <a:p>
            <a:r>
              <a:rPr lang="en-GB" dirty="0"/>
              <a:t>Click the icon to add picture</a:t>
            </a:r>
          </a:p>
        </p:txBody>
      </p:sp>
      <p:sp>
        <p:nvSpPr>
          <p:cNvPr id="2" name="Tittel 1"/>
          <p:cNvSpPr>
            <a:spLocks noGrp="1"/>
          </p:cNvSpPr>
          <p:nvPr>
            <p:ph type="title" hasCustomPrompt="1"/>
          </p:nvPr>
        </p:nvSpPr>
        <p:spPr>
          <a:xfrm>
            <a:off x="1260387" y="1097394"/>
            <a:ext cx="12277305" cy="1077218"/>
          </a:xfrm>
        </p:spPr>
        <p:txBody>
          <a:bodyPr/>
          <a:lstStyle>
            <a:lvl1pPr>
              <a:defRPr>
                <a:solidFill>
                  <a:srgbClr val="0F3C74"/>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8" name="Plassholder for innhold 2"/>
          <p:cNvSpPr>
            <a:spLocks noGrp="1"/>
          </p:cNvSpPr>
          <p:nvPr>
            <p:ph idx="1" hasCustomPrompt="1"/>
          </p:nvPr>
        </p:nvSpPr>
        <p:spPr>
          <a:xfrm>
            <a:off x="1260387" y="3091543"/>
            <a:ext cx="12277306" cy="9187986"/>
          </a:xfrm>
        </p:spPr>
        <p:txBody>
          <a:bodyPr/>
          <a:lstStyle>
            <a:lvl1pPr>
              <a:defRPr/>
            </a:lvl1pPr>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ekst 8"/>
          <p:cNvSpPr>
            <a:spLocks noGrp="1"/>
          </p:cNvSpPr>
          <p:nvPr>
            <p:ph type="body" sz="quarter" idx="11" hasCustomPrompt="1"/>
          </p:nvPr>
        </p:nvSpPr>
        <p:spPr>
          <a:xfrm>
            <a:off x="1259560" y="2630802"/>
            <a:ext cx="12277305" cy="461665"/>
          </a:xfrm>
        </p:spPr>
        <p:txBody>
          <a:bodyPr wrap="square">
            <a:spAutoFit/>
          </a:bodyPr>
          <a:lstStyle>
            <a:lvl1pPr marL="0" indent="0">
              <a:buNone/>
              <a:defRPr b="1">
                <a:solidFill>
                  <a:srgbClr val="0F3C74"/>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878700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 innhold og bilde Orange">
    <p:spTree>
      <p:nvGrpSpPr>
        <p:cNvPr id="1" name=""/>
        <p:cNvGrpSpPr/>
        <p:nvPr/>
      </p:nvGrpSpPr>
      <p:grpSpPr>
        <a:xfrm>
          <a:off x="0" y="0"/>
          <a:ext cx="0" cy="0"/>
          <a:chOff x="0" y="0"/>
          <a:chExt cx="0" cy="0"/>
        </a:xfrm>
      </p:grpSpPr>
      <p:sp>
        <p:nvSpPr>
          <p:cNvPr id="7" name="Rektangel 6"/>
          <p:cNvSpPr/>
          <p:nvPr userDrawn="1"/>
        </p:nvSpPr>
        <p:spPr>
          <a:xfrm>
            <a:off x="14689837" y="-1"/>
            <a:ext cx="9690988"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14689837" y="-1"/>
            <a:ext cx="9690988" cy="13714413"/>
          </a:xfrm>
        </p:spPr>
        <p:txBody>
          <a:bodyPr/>
          <a:lstStyle>
            <a:lvl1pPr>
              <a:defRPr/>
            </a:lvl1pPr>
          </a:lstStyle>
          <a:p>
            <a:r>
              <a:rPr lang="en-GB" dirty="0"/>
              <a:t>Click the icon to add picture</a:t>
            </a:r>
          </a:p>
        </p:txBody>
      </p:sp>
      <p:sp>
        <p:nvSpPr>
          <p:cNvPr id="2" name="Tittel 1"/>
          <p:cNvSpPr>
            <a:spLocks noGrp="1"/>
          </p:cNvSpPr>
          <p:nvPr>
            <p:ph type="title" hasCustomPrompt="1"/>
          </p:nvPr>
        </p:nvSpPr>
        <p:spPr>
          <a:xfrm>
            <a:off x="1260387" y="1097394"/>
            <a:ext cx="12277305" cy="1077218"/>
          </a:xfrm>
        </p:spPr>
        <p:txBody>
          <a:bodyPr/>
          <a:lstStyle>
            <a:lvl1pPr>
              <a:defRPr>
                <a:solidFill>
                  <a:srgbClr val="D8222C"/>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8" name="Plassholder for innhold 2"/>
          <p:cNvSpPr>
            <a:spLocks noGrp="1"/>
          </p:cNvSpPr>
          <p:nvPr>
            <p:ph idx="1" hasCustomPrompt="1"/>
          </p:nvPr>
        </p:nvSpPr>
        <p:spPr>
          <a:xfrm>
            <a:off x="1260387" y="3091543"/>
            <a:ext cx="12277306" cy="9187986"/>
          </a:xfrm>
        </p:spPr>
        <p:txBody>
          <a:bodyPr/>
          <a:lstStyle>
            <a:lvl1pPr>
              <a:defRPr/>
            </a:lvl1pPr>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ekst 8"/>
          <p:cNvSpPr>
            <a:spLocks noGrp="1"/>
          </p:cNvSpPr>
          <p:nvPr>
            <p:ph type="body" sz="quarter" idx="11" hasCustomPrompt="1"/>
          </p:nvPr>
        </p:nvSpPr>
        <p:spPr>
          <a:xfrm>
            <a:off x="1259560" y="2630802"/>
            <a:ext cx="12277305" cy="461665"/>
          </a:xfrm>
        </p:spPr>
        <p:txBody>
          <a:bodyPr wrap="square">
            <a:spAutoFit/>
          </a:bodyPr>
          <a:lstStyle>
            <a:lvl1pPr marL="0" indent="0">
              <a:buNone/>
              <a:defRPr b="1">
                <a:solidFill>
                  <a:srgbClr val="D8222C"/>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1532741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og bilde">
    <p:spTree>
      <p:nvGrpSpPr>
        <p:cNvPr id="1" name=""/>
        <p:cNvGrpSpPr/>
        <p:nvPr/>
      </p:nvGrpSpPr>
      <p:grpSpPr>
        <a:xfrm>
          <a:off x="0" y="0"/>
          <a:ext cx="0" cy="0"/>
          <a:chOff x="0" y="0"/>
          <a:chExt cx="0" cy="0"/>
        </a:xfrm>
      </p:grpSpPr>
      <p:sp>
        <p:nvSpPr>
          <p:cNvPr id="7" name="Rektangel 6"/>
          <p:cNvSpPr/>
          <p:nvPr userDrawn="1"/>
        </p:nvSpPr>
        <p:spPr>
          <a:xfrm>
            <a:off x="5742718" y="-1"/>
            <a:ext cx="18638107"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5742717" y="-1"/>
            <a:ext cx="18638107" cy="13714413"/>
          </a:xfrm>
        </p:spPr>
        <p:txBody>
          <a:bodyPr/>
          <a:lstStyle>
            <a:lvl1pPr>
              <a:defRPr/>
            </a:lvl1pPr>
          </a:lstStyle>
          <a:p>
            <a:r>
              <a:rPr lang="en-GB" dirty="0"/>
              <a:t>Click the icon to add picture</a:t>
            </a:r>
          </a:p>
        </p:txBody>
      </p:sp>
      <p:sp>
        <p:nvSpPr>
          <p:cNvPr id="10" name="Plassholder for innhold 2"/>
          <p:cNvSpPr>
            <a:spLocks noGrp="1"/>
          </p:cNvSpPr>
          <p:nvPr>
            <p:ph idx="11" hasCustomPrompt="1"/>
          </p:nvPr>
        </p:nvSpPr>
        <p:spPr>
          <a:xfrm>
            <a:off x="1260386" y="1629141"/>
            <a:ext cx="4010673" cy="10650388"/>
          </a:xfrm>
        </p:spPr>
        <p:txBody>
          <a:bodyPr/>
          <a:lstStyle>
            <a:lvl1pPr>
              <a:defRPr/>
            </a:lvl1pPr>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11" name="Plassholder for tekst 8"/>
          <p:cNvSpPr>
            <a:spLocks noGrp="1"/>
          </p:cNvSpPr>
          <p:nvPr>
            <p:ph type="body" sz="quarter" idx="12" hasCustomPrompt="1"/>
          </p:nvPr>
        </p:nvSpPr>
        <p:spPr>
          <a:xfrm>
            <a:off x="1260386" y="1167476"/>
            <a:ext cx="4010673" cy="461665"/>
          </a:xfrm>
        </p:spPr>
        <p:txBody>
          <a:bodyPr wrap="square">
            <a:spAutoFit/>
          </a:bodyPr>
          <a:lstStyle>
            <a:lvl1pPr marL="0" indent="0">
              <a:buNone/>
              <a:defRPr b="1">
                <a:solidFill>
                  <a:srgbClr val="0F3C74"/>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2227736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og bilde Orange">
    <p:spTree>
      <p:nvGrpSpPr>
        <p:cNvPr id="1" name=""/>
        <p:cNvGrpSpPr/>
        <p:nvPr/>
      </p:nvGrpSpPr>
      <p:grpSpPr>
        <a:xfrm>
          <a:off x="0" y="0"/>
          <a:ext cx="0" cy="0"/>
          <a:chOff x="0" y="0"/>
          <a:chExt cx="0" cy="0"/>
        </a:xfrm>
      </p:grpSpPr>
      <p:sp>
        <p:nvSpPr>
          <p:cNvPr id="7" name="Rektangel 6"/>
          <p:cNvSpPr/>
          <p:nvPr userDrawn="1"/>
        </p:nvSpPr>
        <p:spPr>
          <a:xfrm>
            <a:off x="5742718" y="-1"/>
            <a:ext cx="18638107"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5742717" y="-1"/>
            <a:ext cx="18638107" cy="13714413"/>
          </a:xfrm>
        </p:spPr>
        <p:txBody>
          <a:bodyPr/>
          <a:lstStyle>
            <a:lvl1pPr>
              <a:defRPr/>
            </a:lvl1pPr>
          </a:lstStyle>
          <a:p>
            <a:r>
              <a:rPr lang="en-GB" dirty="0"/>
              <a:t>Click the icon to add picture</a:t>
            </a:r>
          </a:p>
        </p:txBody>
      </p:sp>
      <p:sp>
        <p:nvSpPr>
          <p:cNvPr id="10" name="Plassholder for innhold 2"/>
          <p:cNvSpPr>
            <a:spLocks noGrp="1"/>
          </p:cNvSpPr>
          <p:nvPr>
            <p:ph idx="11" hasCustomPrompt="1"/>
          </p:nvPr>
        </p:nvSpPr>
        <p:spPr>
          <a:xfrm>
            <a:off x="1260386" y="1629141"/>
            <a:ext cx="4010673" cy="10650388"/>
          </a:xfrm>
        </p:spPr>
        <p:txBody>
          <a:bodyPr/>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11" name="Plassholder for tekst 8"/>
          <p:cNvSpPr>
            <a:spLocks noGrp="1"/>
          </p:cNvSpPr>
          <p:nvPr>
            <p:ph type="body" sz="quarter" idx="12" hasCustomPrompt="1"/>
          </p:nvPr>
        </p:nvSpPr>
        <p:spPr>
          <a:xfrm>
            <a:off x="1259560" y="1168400"/>
            <a:ext cx="4010673" cy="461665"/>
          </a:xfrm>
        </p:spPr>
        <p:txBody>
          <a:bodyPr wrap="square">
            <a:spAutoFit/>
          </a:bodyPr>
          <a:lstStyle>
            <a:lvl1pPr marL="0" indent="0">
              <a:buNone/>
              <a:defRPr b="1">
                <a:solidFill>
                  <a:srgbClr val="0F3C74"/>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2744334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tort bilde">
    <p:bg>
      <p:bgPr>
        <a:blipFill>
          <a:blip r:embed="rId2"/>
          <a:stretch>
            <a:fillRect/>
          </a:stretch>
        </a:blipFill>
        <a:effectLst/>
      </p:bgPr>
    </p:bg>
    <p:spTree>
      <p:nvGrpSpPr>
        <p:cNvPr id="1" name=""/>
        <p:cNvGrpSpPr/>
        <p:nvPr/>
      </p:nvGrpSpPr>
      <p:grpSpPr>
        <a:xfrm>
          <a:off x="0" y="0"/>
          <a:ext cx="0" cy="0"/>
          <a:chOff x="0" y="0"/>
          <a:chExt cx="0" cy="0"/>
        </a:xfrm>
      </p:grpSpPr>
      <p:sp>
        <p:nvSpPr>
          <p:cNvPr id="41"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3"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4"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8"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0" name="Line 14"/>
          <p:cNvSpPr>
            <a:spLocks noChangeShapeType="1"/>
          </p:cNvSpPr>
          <p:nvPr userDrawn="1"/>
        </p:nvSpPr>
        <p:spPr bwMode="auto">
          <a:xfrm>
            <a:off x="2062163" y="13065857"/>
            <a:ext cx="2231866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211133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og diagram">
    <p:spTree>
      <p:nvGrpSpPr>
        <p:cNvPr id="1" name=""/>
        <p:cNvGrpSpPr/>
        <p:nvPr/>
      </p:nvGrpSpPr>
      <p:grpSpPr>
        <a:xfrm>
          <a:off x="0" y="0"/>
          <a:ext cx="0" cy="0"/>
          <a:chOff x="0" y="0"/>
          <a:chExt cx="0" cy="0"/>
        </a:xfrm>
      </p:grpSpPr>
      <p:sp>
        <p:nvSpPr>
          <p:cNvPr id="2" name="Plassholder for diagram 1"/>
          <p:cNvSpPr>
            <a:spLocks noGrp="1"/>
          </p:cNvSpPr>
          <p:nvPr>
            <p:ph type="chart" sz="quarter" idx="11" hasCustomPrompt="1"/>
          </p:nvPr>
        </p:nvSpPr>
        <p:spPr>
          <a:xfrm>
            <a:off x="5742718" y="1168400"/>
            <a:ext cx="17375190" cy="11111129"/>
          </a:xfrm>
          <a:prstGeom prst="rect">
            <a:avLst/>
          </a:prstGeom>
        </p:spPr>
        <p:txBody>
          <a:bodyPr lIns="0" tIns="0" rIns="0" bIns="0"/>
          <a:lstStyle>
            <a:lvl1pPr>
              <a:defRPr/>
            </a:lvl1pPr>
          </a:lstStyle>
          <a:p>
            <a:r>
              <a:rPr lang="en-GB" dirty="0"/>
              <a:t>Click the icon to add a chart</a:t>
            </a:r>
          </a:p>
        </p:txBody>
      </p:sp>
      <p:sp>
        <p:nvSpPr>
          <p:cNvPr id="6" name="Plassholder for innhold 2"/>
          <p:cNvSpPr>
            <a:spLocks noGrp="1"/>
          </p:cNvSpPr>
          <p:nvPr>
            <p:ph idx="12" hasCustomPrompt="1"/>
          </p:nvPr>
        </p:nvSpPr>
        <p:spPr>
          <a:xfrm>
            <a:off x="1260386" y="1629141"/>
            <a:ext cx="4010673" cy="10650388"/>
          </a:xfrm>
        </p:spPr>
        <p:txBody>
          <a:bodyPr/>
          <a:lstStyle>
            <a:lvl1pPr>
              <a:defRPr/>
            </a:lvl1pPr>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rgbClr val="0F3C74"/>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3108680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og diagram Orange">
    <p:spTree>
      <p:nvGrpSpPr>
        <p:cNvPr id="1" name=""/>
        <p:cNvGrpSpPr/>
        <p:nvPr/>
      </p:nvGrpSpPr>
      <p:grpSpPr>
        <a:xfrm>
          <a:off x="0" y="0"/>
          <a:ext cx="0" cy="0"/>
          <a:chOff x="0" y="0"/>
          <a:chExt cx="0" cy="0"/>
        </a:xfrm>
      </p:grpSpPr>
      <p:sp>
        <p:nvSpPr>
          <p:cNvPr id="2" name="Plassholder for diagram 1"/>
          <p:cNvSpPr>
            <a:spLocks noGrp="1"/>
          </p:cNvSpPr>
          <p:nvPr>
            <p:ph type="chart" sz="quarter" idx="11" hasCustomPrompt="1"/>
          </p:nvPr>
        </p:nvSpPr>
        <p:spPr>
          <a:xfrm>
            <a:off x="5742718" y="1168400"/>
            <a:ext cx="17375190" cy="11111129"/>
          </a:xfrm>
          <a:prstGeom prst="rect">
            <a:avLst/>
          </a:prstGeom>
        </p:spPr>
        <p:txBody>
          <a:bodyPr lIns="0" tIns="0" rIns="0" bIns="0"/>
          <a:lstStyle>
            <a:lvl1pPr>
              <a:defRPr/>
            </a:lvl1pPr>
          </a:lstStyle>
          <a:p>
            <a:r>
              <a:rPr lang="en-GB" dirty="0"/>
              <a:t>Click the icon to add a chart</a:t>
            </a:r>
          </a:p>
        </p:txBody>
      </p:sp>
      <p:sp>
        <p:nvSpPr>
          <p:cNvPr id="6" name="Plassholder for innhold 2"/>
          <p:cNvSpPr>
            <a:spLocks noGrp="1"/>
          </p:cNvSpPr>
          <p:nvPr>
            <p:ph idx="12" hasCustomPrompt="1"/>
          </p:nvPr>
        </p:nvSpPr>
        <p:spPr>
          <a:xfrm>
            <a:off x="1260386" y="1629141"/>
            <a:ext cx="4010673" cy="10650388"/>
          </a:xfrm>
        </p:spPr>
        <p:txBody>
          <a:bodyPr/>
          <a:lstStyle>
            <a:lvl1pPr>
              <a:defRPr/>
            </a:lvl1pPr>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rgbClr val="D8222C"/>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1922626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og tabell">
    <p:spTree>
      <p:nvGrpSpPr>
        <p:cNvPr id="1" name=""/>
        <p:cNvGrpSpPr/>
        <p:nvPr/>
      </p:nvGrpSpPr>
      <p:grpSpPr>
        <a:xfrm>
          <a:off x="0" y="0"/>
          <a:ext cx="0" cy="0"/>
          <a:chOff x="0" y="0"/>
          <a:chExt cx="0" cy="0"/>
        </a:xfrm>
      </p:grpSpPr>
      <p:sp>
        <p:nvSpPr>
          <p:cNvPr id="2" name="Plassholder for tabell 1"/>
          <p:cNvSpPr>
            <a:spLocks noGrp="1"/>
          </p:cNvSpPr>
          <p:nvPr>
            <p:ph type="tbl" sz="quarter" idx="12" hasCustomPrompt="1"/>
          </p:nvPr>
        </p:nvSpPr>
        <p:spPr>
          <a:xfrm>
            <a:off x="5742718" y="1168400"/>
            <a:ext cx="17375191" cy="11111129"/>
          </a:xfrm>
          <a:prstGeom prst="rect">
            <a:avLst/>
          </a:prstGeom>
        </p:spPr>
        <p:txBody>
          <a:bodyPr lIns="0" tIns="0" rIns="0" bIns="0"/>
          <a:lstStyle>
            <a:lvl1pPr>
              <a:defRPr/>
            </a:lvl1pPr>
          </a:lstStyle>
          <a:p>
            <a:r>
              <a:rPr lang="en-GB" dirty="0"/>
              <a:t>Click on the icon to add a table</a:t>
            </a:r>
          </a:p>
        </p:txBody>
      </p:sp>
      <p:sp>
        <p:nvSpPr>
          <p:cNvPr id="8" name="Plassholder for innhold 2"/>
          <p:cNvSpPr>
            <a:spLocks noGrp="1"/>
          </p:cNvSpPr>
          <p:nvPr>
            <p:ph idx="11" hasCustomPrompt="1"/>
          </p:nvPr>
        </p:nvSpPr>
        <p:spPr>
          <a:xfrm>
            <a:off x="1260386" y="1629141"/>
            <a:ext cx="4010673" cy="10650388"/>
          </a:xfrm>
        </p:spPr>
        <p:txBody>
          <a:bodyPr/>
          <a:lstStyle>
            <a:lvl1pPr>
              <a:defRPr/>
            </a:lvl1pPr>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rgbClr val="0F3C74"/>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736584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og tabell Orange">
    <p:spTree>
      <p:nvGrpSpPr>
        <p:cNvPr id="1" name=""/>
        <p:cNvGrpSpPr/>
        <p:nvPr/>
      </p:nvGrpSpPr>
      <p:grpSpPr>
        <a:xfrm>
          <a:off x="0" y="0"/>
          <a:ext cx="0" cy="0"/>
          <a:chOff x="0" y="0"/>
          <a:chExt cx="0" cy="0"/>
        </a:xfrm>
      </p:grpSpPr>
      <p:sp>
        <p:nvSpPr>
          <p:cNvPr id="2" name="Plassholder for tabell 1"/>
          <p:cNvSpPr>
            <a:spLocks noGrp="1"/>
          </p:cNvSpPr>
          <p:nvPr>
            <p:ph type="tbl" sz="quarter" idx="12" hasCustomPrompt="1"/>
          </p:nvPr>
        </p:nvSpPr>
        <p:spPr>
          <a:xfrm>
            <a:off x="5742718" y="1168400"/>
            <a:ext cx="17375191" cy="11111129"/>
          </a:xfrm>
          <a:prstGeom prst="rect">
            <a:avLst/>
          </a:prstGeom>
        </p:spPr>
        <p:txBody>
          <a:bodyPr lIns="0" tIns="0" rIns="0" bIns="0"/>
          <a:lstStyle>
            <a:lvl1pPr>
              <a:defRPr/>
            </a:lvl1pPr>
          </a:lstStyle>
          <a:p>
            <a:r>
              <a:rPr lang="en-GB" dirty="0"/>
              <a:t>Click on the icon to add a table</a:t>
            </a:r>
          </a:p>
        </p:txBody>
      </p:sp>
      <p:sp>
        <p:nvSpPr>
          <p:cNvPr id="8" name="Plassholder for innhold 2"/>
          <p:cNvSpPr>
            <a:spLocks noGrp="1"/>
          </p:cNvSpPr>
          <p:nvPr>
            <p:ph idx="11" hasCustomPrompt="1"/>
          </p:nvPr>
        </p:nvSpPr>
        <p:spPr>
          <a:xfrm>
            <a:off x="1260386" y="1629141"/>
            <a:ext cx="4010673" cy="10650388"/>
          </a:xfrm>
        </p:spPr>
        <p:txBody>
          <a:bodyPr/>
          <a:lstStyle>
            <a:lvl1pPr>
              <a:defRPr/>
            </a:lvl1pPr>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rgbClr val="C00000"/>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491945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eloverskrift Orange">
    <p:bg>
      <p:bgPr>
        <a:solidFill>
          <a:srgbClr val="C00000"/>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260157" y="5633541"/>
            <a:ext cx="21028462" cy="1384995"/>
          </a:xfrm>
        </p:spPr>
        <p:txBody>
          <a:bodyPr anchor="ctr"/>
          <a:lstStyle>
            <a:lvl1pPr>
              <a:defRPr sz="9000">
                <a:solidFill>
                  <a:schemeClr val="lt1"/>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userDrawn="1"/>
        </p:nvSpPr>
        <p:spPr bwMode="auto">
          <a:xfrm>
            <a:off x="2455863" y="13065857"/>
            <a:ext cx="2192496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803204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eloverskrift Grønn">
    <p:bg>
      <p:bgPr>
        <a:solidFill>
          <a:srgbClr val="3EAF79"/>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260157" y="5633541"/>
            <a:ext cx="21028462" cy="1384995"/>
          </a:xfrm>
        </p:spPr>
        <p:txBody>
          <a:bodyPr anchor="ctr"/>
          <a:lstStyle>
            <a:lvl1pPr>
              <a:defRPr sz="9000">
                <a:solidFill>
                  <a:schemeClr val="lt1"/>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userDrawn="1"/>
        </p:nvSpPr>
        <p:spPr bwMode="auto">
          <a:xfrm>
            <a:off x="2455863" y="13065857"/>
            <a:ext cx="2192496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25927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eloverskrift Blå">
    <p:bg>
      <p:bgPr>
        <a:solidFill>
          <a:srgbClr val="0F3C74"/>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260157" y="5633541"/>
            <a:ext cx="21028462" cy="1384995"/>
          </a:xfrm>
        </p:spPr>
        <p:txBody>
          <a:bodyPr anchor="ctr"/>
          <a:lstStyle>
            <a:lvl1pPr>
              <a:defRPr sz="9000">
                <a:solidFill>
                  <a:schemeClr val="lt1"/>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userDrawn="1"/>
        </p:nvSpPr>
        <p:spPr bwMode="auto">
          <a:xfrm>
            <a:off x="2455863" y="13065857"/>
            <a:ext cx="2192496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023412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akside">
    <p:bg>
      <p:bgPr>
        <a:blipFill>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3543261"/>
            <a:ext cx="18332511" cy="1231106"/>
          </a:xfrm>
        </p:spPr>
        <p:txBody>
          <a:bodyPr wrap="square" lIns="0" tIns="0" rIns="0" bIns="0" anchor="ctr">
            <a:spAutoFit/>
          </a:bodyPr>
          <a:lstStyle>
            <a:lvl1pPr algn="l">
              <a:defRPr sz="8000" b="1">
                <a:solidFill>
                  <a:schemeClr val="bg1"/>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7" name="Plassholder for tekst 6"/>
          <p:cNvSpPr>
            <a:spLocks noGrp="1"/>
          </p:cNvSpPr>
          <p:nvPr>
            <p:ph type="body" sz="quarter" idx="10" hasCustomPrompt="1"/>
          </p:nvPr>
        </p:nvSpPr>
        <p:spPr>
          <a:xfrm>
            <a:off x="1260474" y="5161524"/>
            <a:ext cx="18332193" cy="2154238"/>
          </a:xfrm>
        </p:spPr>
        <p:txBody>
          <a:bodyPr/>
          <a:lstStyle>
            <a:lvl1pPr marL="0" indent="0">
              <a:buNone/>
              <a:defRPr b="1">
                <a:solidFill>
                  <a:schemeClr val="bg1"/>
                </a:solidFill>
              </a:defRPr>
            </a:lvl1pPr>
            <a:lvl2pPr marL="914263" indent="0">
              <a:buNone/>
              <a:defRPr b="1">
                <a:solidFill>
                  <a:schemeClr val="bg1"/>
                </a:solidFill>
              </a:defRPr>
            </a:lvl2pPr>
            <a:lvl3pPr marL="1828526" indent="0">
              <a:buNone/>
              <a:defRPr b="1">
                <a:solidFill>
                  <a:schemeClr val="bg1"/>
                </a:solidFill>
              </a:defRPr>
            </a:lvl3pPr>
            <a:lvl4pPr marL="2742789" indent="0">
              <a:buNone/>
              <a:defRPr b="1">
                <a:solidFill>
                  <a:schemeClr val="bg1"/>
                </a:solidFill>
              </a:defRPr>
            </a:lvl4pPr>
            <a:lvl5pPr marL="3657052" indent="0">
              <a:buNone/>
              <a:defRPr b="1">
                <a:solidFill>
                  <a:schemeClr val="bg1"/>
                </a:solidFill>
              </a:defRPr>
            </a:lvl5pPr>
          </a:lstStyle>
          <a:p>
            <a:pPr lvl="0"/>
            <a:r>
              <a:rPr lang="nb-NO" dirty="0" err="1"/>
              <a:t>Click</a:t>
            </a:r>
            <a:r>
              <a:rPr lang="nb-NO" dirty="0"/>
              <a:t> to </a:t>
            </a:r>
            <a:r>
              <a:rPr lang="nb-NO" dirty="0" err="1"/>
              <a:t>add</a:t>
            </a:r>
            <a:r>
              <a:rPr lang="nb-NO" dirty="0"/>
              <a:t> </a:t>
            </a:r>
            <a:r>
              <a:rPr lang="nb-NO" dirty="0" err="1"/>
              <a:t>text</a:t>
            </a:r>
            <a:endParaRPr lang="nb-NO" dirty="0"/>
          </a:p>
        </p:txBody>
      </p:sp>
      <p:pic>
        <p:nvPicPr>
          <p:cNvPr id="6" name="Bild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60157" y="679210"/>
            <a:ext cx="2386994" cy="1674884"/>
          </a:xfrm>
          <a:prstGeom prst="rect">
            <a:avLst/>
          </a:prstGeom>
        </p:spPr>
      </p:pic>
    </p:spTree>
    <p:extLst>
      <p:ext uri="{BB962C8B-B14F-4D97-AF65-F5344CB8AC3E}">
        <p14:creationId xmlns:p14="http://schemas.microsoft.com/office/powerpoint/2010/main" val="2468644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3" name="Plassholder for innhold 2"/>
          <p:cNvSpPr>
            <a:spLocks noGrp="1"/>
          </p:cNvSpPr>
          <p:nvPr>
            <p:ph idx="1" hasCustomPrompt="1"/>
          </p:nvPr>
        </p:nvSpPr>
        <p:spPr>
          <a:xfrm>
            <a:off x="1260386" y="3091543"/>
            <a:ext cx="21861705" cy="9187986"/>
          </a:xfrm>
        </p:spPr>
        <p:txBody>
          <a:bodyPr/>
          <a:lstStyle>
            <a:lvl1pPr>
              <a:defRPr/>
            </a:lvl1pPr>
          </a:lstStyle>
          <a:p>
            <a:pPr lvl="0"/>
            <a:r>
              <a:rPr lang="nb-NO" dirty="0"/>
              <a:t>Click to add text</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lvl1pPr marL="0" indent="0">
              <a:buNone/>
              <a:defRPr b="1">
                <a:solidFill>
                  <a:schemeClr val="accent1"/>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25808223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_Title- light background">
    <p:bg>
      <p:bgPr>
        <a:solidFill>
          <a:schemeClr val="bg2"/>
        </a:solid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6382328"/>
            <a:ext cx="18332511" cy="1231106"/>
          </a:xfrm>
        </p:spPr>
        <p:txBody>
          <a:bodyPr wrap="square" lIns="0" tIns="0" rIns="0" bIns="0" anchor="ctr">
            <a:spAutoFit/>
          </a:bodyPr>
          <a:lstStyle>
            <a:lvl1pPr algn="l">
              <a:defRPr sz="8000">
                <a:solidFill>
                  <a:schemeClr val="bg1"/>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4" name="Plassholder for dato 3"/>
          <p:cNvSpPr>
            <a:spLocks noGrp="1"/>
          </p:cNvSpPr>
          <p:nvPr>
            <p:ph type="dt" sz="half" idx="10"/>
          </p:nvPr>
        </p:nvSpPr>
        <p:spPr>
          <a:xfrm>
            <a:off x="19136392" y="12613656"/>
            <a:ext cx="3985698" cy="553998"/>
          </a:xfrm>
          <a:prstGeom prst="rect">
            <a:avLst/>
          </a:prstGeom>
        </p:spPr>
        <p:txBody>
          <a:bodyPr anchor="b">
            <a:spAutoFit/>
          </a:bodyPr>
          <a:lstStyle>
            <a:lvl1pPr>
              <a:defRPr sz="3000">
                <a:solidFill>
                  <a:schemeClr val="bg1"/>
                </a:solidFill>
              </a:defRPr>
            </a:lvl1pPr>
          </a:lstStyle>
          <a:p>
            <a:fld id="{69894881-F214-3841-B207-56A388B902D6}" type="datetime1">
              <a:rPr lang="pl-PL" smtClean="0"/>
              <a:t>26.06.2024</a:t>
            </a:fld>
            <a:endParaRPr lang="nb-NO" dirty="0"/>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lvl1pPr marL="0" indent="0">
              <a:buNone/>
              <a:defRPr b="1">
                <a:solidFill>
                  <a:schemeClr val="bg1"/>
                </a:solidFill>
              </a:defRPr>
            </a:lvl1pPr>
          </a:lstStyle>
          <a:p>
            <a:pPr lvl="0"/>
            <a:r>
              <a:rPr lang="nb-NO" dirty="0" err="1"/>
              <a:t>Name</a:t>
            </a:r>
            <a:endParaRPr lang="en-GB" dirty="0"/>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lvl1pPr marL="0" indent="0">
              <a:buNone/>
              <a:defRPr b="1">
                <a:solidFill>
                  <a:schemeClr val="bg1"/>
                </a:solidFill>
              </a:defRPr>
            </a:lvl1pPr>
          </a:lstStyle>
          <a:p>
            <a:pPr lvl="0"/>
            <a:r>
              <a:rPr lang="nb-NO" dirty="0" err="1"/>
              <a:t>Title</a:t>
            </a:r>
            <a:endParaRPr lang="en-GB" dirty="0"/>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lvl1pPr marL="0" indent="0">
              <a:buNone/>
              <a:defRPr b="0">
                <a:solidFill>
                  <a:schemeClr val="bg1"/>
                </a:solidFill>
              </a:defRPr>
            </a:lvl1pPr>
          </a:lstStyle>
          <a:p>
            <a:pPr lvl="0"/>
            <a:r>
              <a:rPr lang="nb-NO" dirty="0"/>
              <a:t>Office</a:t>
            </a:r>
            <a:endParaRPr lang="en-GB" dirty="0"/>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lvl1pPr marL="0" indent="0">
              <a:buNone/>
              <a:defRPr b="0">
                <a:solidFill>
                  <a:schemeClr val="bg1"/>
                </a:solidFill>
              </a:defRPr>
            </a:lvl1pPr>
          </a:lstStyle>
          <a:p>
            <a:pPr lvl="0"/>
            <a:r>
              <a:rPr lang="nb-NO" dirty="0"/>
              <a:t>Company</a:t>
            </a:r>
            <a:endParaRPr lang="en-GB" dirty="0"/>
          </a:p>
        </p:txBody>
      </p:sp>
      <p:pic>
        <p:nvPicPr>
          <p:cNvPr id="9" name="Bilde 4"/>
          <p:cNvPicPr>
            <a:picLocks noChangeAspect="1"/>
          </p:cNvPicPr>
          <p:nvPr userDrawn="1"/>
        </p:nvPicPr>
        <p:blipFill>
          <a:blip r:embed="rId2"/>
          <a:stretch>
            <a:fillRect/>
          </a:stretch>
        </p:blipFill>
        <p:spPr>
          <a:xfrm>
            <a:off x="1" y="0"/>
            <a:ext cx="24380825" cy="2523415"/>
          </a:xfrm>
          <a:prstGeom prst="rect">
            <a:avLst/>
          </a:prstGeom>
        </p:spPr>
      </p:pic>
    </p:spTree>
    <p:extLst>
      <p:ext uri="{BB962C8B-B14F-4D97-AF65-F5344CB8AC3E}">
        <p14:creationId xmlns:p14="http://schemas.microsoft.com/office/powerpoint/2010/main" val="3482146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1260386" y="1097394"/>
            <a:ext cx="21861705" cy="1077218"/>
          </a:xfrm>
          <a:prstGeom prst="rect">
            <a:avLst/>
          </a:prstGeom>
        </p:spPr>
        <p:txBody>
          <a:bodyPr vert="horz" wrap="square" lIns="0" tIns="0" rIns="0" bIns="0" rtlCol="0" anchor="ctr">
            <a:spAutoFit/>
          </a:bodyPr>
          <a:lstStyle/>
          <a:p>
            <a:r>
              <a:rPr lang="nb-NO" dirty="0" err="1"/>
              <a:t>Click</a:t>
            </a:r>
            <a:r>
              <a:rPr lang="nb-NO" dirty="0"/>
              <a:t> to </a:t>
            </a:r>
            <a:r>
              <a:rPr lang="nb-NO" dirty="0" err="1"/>
              <a:t>add</a:t>
            </a:r>
            <a:r>
              <a:rPr lang="nb-NO" dirty="0"/>
              <a:t> </a:t>
            </a:r>
            <a:r>
              <a:rPr lang="nb-NO" dirty="0" err="1"/>
              <a:t>title</a:t>
            </a:r>
            <a:endParaRPr lang="nb-NO" dirty="0"/>
          </a:p>
        </p:txBody>
      </p:sp>
      <p:sp>
        <p:nvSpPr>
          <p:cNvPr id="3" name="Plassholder for tekst 2"/>
          <p:cNvSpPr>
            <a:spLocks noGrp="1"/>
          </p:cNvSpPr>
          <p:nvPr>
            <p:ph type="body" idx="1"/>
          </p:nvPr>
        </p:nvSpPr>
        <p:spPr>
          <a:xfrm>
            <a:off x="1260386" y="2647950"/>
            <a:ext cx="21861705" cy="9631579"/>
          </a:xfrm>
          <a:prstGeom prst="rect">
            <a:avLst/>
          </a:prstGeom>
        </p:spPr>
        <p:txBody>
          <a:bodyPr vert="horz" lIns="0" tIns="0" rIns="0" bIns="0" rtlCol="0">
            <a:normAutofit/>
          </a:bodyPr>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29" name="Rectangle 5"/>
          <p:cNvSpPr>
            <a:spLocks noChangeArrowheads="1"/>
          </p:cNvSpPr>
          <p:nvPr userDrawn="1"/>
        </p:nvSpPr>
        <p:spPr bwMode="auto">
          <a:xfrm>
            <a:off x="1906588" y="12903932"/>
            <a:ext cx="155575" cy="161925"/>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Rectangle 7"/>
          <p:cNvSpPr>
            <a:spLocks noChangeArrowheads="1"/>
          </p:cNvSpPr>
          <p:nvPr userDrawn="1"/>
        </p:nvSpPr>
        <p:spPr bwMode="auto">
          <a:xfrm>
            <a:off x="1277938" y="12903932"/>
            <a:ext cx="155575" cy="319088"/>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 name="Rectangle 12"/>
          <p:cNvSpPr>
            <a:spLocks noChangeArrowheads="1"/>
          </p:cNvSpPr>
          <p:nvPr userDrawn="1"/>
        </p:nvSpPr>
        <p:spPr bwMode="auto">
          <a:xfrm>
            <a:off x="1747838" y="12589607"/>
            <a:ext cx="158750" cy="476250"/>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 name="Line 14"/>
          <p:cNvSpPr>
            <a:spLocks noChangeShapeType="1"/>
          </p:cNvSpPr>
          <p:nvPr userDrawn="1"/>
        </p:nvSpPr>
        <p:spPr bwMode="auto">
          <a:xfrm>
            <a:off x="2062163" y="13065857"/>
            <a:ext cx="22318662" cy="0"/>
          </a:xfrm>
          <a:prstGeom prst="line">
            <a:avLst/>
          </a:prstGeom>
          <a:noFill/>
          <a:ln w="19050" cap="rnd">
            <a:solidFill>
              <a:srgbClr val="1D1E1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 name="Line 15"/>
          <p:cNvSpPr>
            <a:spLocks noChangeShapeType="1"/>
          </p:cNvSpPr>
          <p:nvPr userDrawn="1"/>
        </p:nvSpPr>
        <p:spPr bwMode="auto">
          <a:xfrm>
            <a:off x="6350" y="13065857"/>
            <a:ext cx="1271588" cy="0"/>
          </a:xfrm>
          <a:prstGeom prst="line">
            <a:avLst/>
          </a:prstGeom>
          <a:noFill/>
          <a:ln w="19050" cap="rnd">
            <a:solidFill>
              <a:srgbClr val="1D1E1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812354849"/>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64" r:id="rId4"/>
    <p:sldLayoutId id="2147483657" r:id="rId5"/>
    <p:sldLayoutId id="2147483665" r:id="rId6"/>
    <p:sldLayoutId id="2147483658" r:id="rId7"/>
    <p:sldLayoutId id="2147483666" r:id="rId8"/>
    <p:sldLayoutId id="2147483659" r:id="rId9"/>
    <p:sldLayoutId id="2147483660" r:id="rId10"/>
    <p:sldLayoutId id="2147483667" r:id="rId11"/>
    <p:sldLayoutId id="2147483661" r:id="rId12"/>
    <p:sldLayoutId id="2147483668" r:id="rId13"/>
    <p:sldLayoutId id="2147483651" r:id="rId14"/>
    <p:sldLayoutId id="2147483669" r:id="rId15"/>
    <p:sldLayoutId id="2147483670" r:id="rId16"/>
    <p:sldLayoutId id="2147483663" r:id="rId17"/>
    <p:sldLayoutId id="2147483671" r:id="rId18"/>
    <p:sldLayoutId id="2147483672" r:id="rId19"/>
  </p:sldLayoutIdLst>
  <p:hf sldNum="0" hdr="0" ftr="0"/>
  <p:txStyles>
    <p:titleStyle>
      <a:lvl1pPr algn="l" defTabSz="1828526" rtl="0" eaLnBrk="1" latinLnBrk="0" hangingPunct="1">
        <a:lnSpc>
          <a:spcPct val="100000"/>
        </a:lnSpc>
        <a:spcBef>
          <a:spcPct val="0"/>
        </a:spcBef>
        <a:buNone/>
        <a:defRPr sz="7000" b="1" kern="1200">
          <a:solidFill>
            <a:srgbClr val="0F3C74"/>
          </a:solidFill>
          <a:latin typeface="+mj-lt"/>
          <a:ea typeface="+mj-ea"/>
          <a:cs typeface="+mj-cs"/>
        </a:defRPr>
      </a:lvl1pPr>
    </p:titleStyle>
    <p:bodyStyle>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526" rtl="0" eaLnBrk="1" latinLnBrk="0" hangingPunct="1">
        <a:defRPr sz="3599" kern="1200">
          <a:solidFill>
            <a:schemeClr val="tx1"/>
          </a:solidFill>
          <a:latin typeface="+mn-lt"/>
          <a:ea typeface="+mn-ea"/>
          <a:cs typeface="+mn-cs"/>
        </a:defRPr>
      </a:lvl1pPr>
      <a:lvl2pPr marL="914263" algn="l" defTabSz="1828526" rtl="0" eaLnBrk="1" latinLnBrk="0" hangingPunct="1">
        <a:defRPr sz="3599" kern="1200">
          <a:solidFill>
            <a:schemeClr val="tx1"/>
          </a:solidFill>
          <a:latin typeface="+mn-lt"/>
          <a:ea typeface="+mn-ea"/>
          <a:cs typeface="+mn-cs"/>
        </a:defRPr>
      </a:lvl2pPr>
      <a:lvl3pPr marL="1828526" algn="l" defTabSz="1828526" rtl="0" eaLnBrk="1" latinLnBrk="0" hangingPunct="1">
        <a:defRPr sz="3599" kern="1200">
          <a:solidFill>
            <a:schemeClr val="tx1"/>
          </a:solidFill>
          <a:latin typeface="+mn-lt"/>
          <a:ea typeface="+mn-ea"/>
          <a:cs typeface="+mn-cs"/>
        </a:defRPr>
      </a:lvl3pPr>
      <a:lvl4pPr marL="2742789" algn="l" defTabSz="1828526" rtl="0" eaLnBrk="1" latinLnBrk="0" hangingPunct="1">
        <a:defRPr sz="3599" kern="1200">
          <a:solidFill>
            <a:schemeClr val="tx1"/>
          </a:solidFill>
          <a:latin typeface="+mn-lt"/>
          <a:ea typeface="+mn-ea"/>
          <a:cs typeface="+mn-cs"/>
        </a:defRPr>
      </a:lvl4pPr>
      <a:lvl5pPr marL="3657051" algn="l" defTabSz="1828526" rtl="0" eaLnBrk="1" latinLnBrk="0" hangingPunct="1">
        <a:defRPr sz="3599" kern="1200">
          <a:solidFill>
            <a:schemeClr val="tx1"/>
          </a:solidFill>
          <a:latin typeface="+mn-lt"/>
          <a:ea typeface="+mn-ea"/>
          <a:cs typeface="+mn-cs"/>
        </a:defRPr>
      </a:lvl5pPr>
      <a:lvl6pPr marL="4571314" algn="l" defTabSz="1828526" rtl="0" eaLnBrk="1" latinLnBrk="0" hangingPunct="1">
        <a:defRPr sz="3599" kern="1200">
          <a:solidFill>
            <a:schemeClr val="tx1"/>
          </a:solidFill>
          <a:latin typeface="+mn-lt"/>
          <a:ea typeface="+mn-ea"/>
          <a:cs typeface="+mn-cs"/>
        </a:defRPr>
      </a:lvl6pPr>
      <a:lvl7pPr marL="5485577" algn="l" defTabSz="1828526" rtl="0" eaLnBrk="1" latinLnBrk="0" hangingPunct="1">
        <a:defRPr sz="3599" kern="1200">
          <a:solidFill>
            <a:schemeClr val="tx1"/>
          </a:solidFill>
          <a:latin typeface="+mn-lt"/>
          <a:ea typeface="+mn-ea"/>
          <a:cs typeface="+mn-cs"/>
        </a:defRPr>
      </a:lvl7pPr>
      <a:lvl8pPr marL="6399840" algn="l" defTabSz="1828526" rtl="0" eaLnBrk="1" latinLnBrk="0" hangingPunct="1">
        <a:defRPr sz="3599" kern="1200">
          <a:solidFill>
            <a:schemeClr val="tx1"/>
          </a:solidFill>
          <a:latin typeface="+mn-lt"/>
          <a:ea typeface="+mn-ea"/>
          <a:cs typeface="+mn-cs"/>
        </a:defRPr>
      </a:lvl8pPr>
      <a:lvl9pPr marL="7314103" algn="l" defTabSz="1828526"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9.pn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9.pn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9.pn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9.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9.png"/><Relationship Id="rId5" Type="http://schemas.openxmlformats.org/officeDocument/2006/relationships/hyperlink" Target="https://polnor-leader.eu/" TargetMode="External"/><Relationship Id="rId4" Type="http://schemas.openxmlformats.org/officeDocument/2006/relationships/hyperlink" Target="mailto:wojciech.moczulski@polsl.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ctrTitle"/>
          </p:nvPr>
        </p:nvSpPr>
        <p:spPr>
          <a:xfrm>
            <a:off x="1161890" y="1895740"/>
            <a:ext cx="22057043" cy="8925520"/>
          </a:xfrm>
        </p:spPr>
        <p:txBody>
          <a:bodyPr/>
          <a:lstStyle/>
          <a:p>
            <a:pPr algn="ctr"/>
            <a:r>
              <a:rPr lang="pl-PL" sz="3600" b="0" dirty="0"/>
              <a:t>The </a:t>
            </a:r>
            <a:r>
              <a:rPr lang="en-US" sz="3600" b="0" dirty="0"/>
              <a:t>final conference of the POLNOR-LEADER project</a:t>
            </a:r>
            <a:br>
              <a:rPr lang="pl-PL" sz="3600" b="0" dirty="0"/>
            </a:br>
            <a:br>
              <a:rPr lang="pl-PL" dirty="0"/>
            </a:br>
            <a:r>
              <a:rPr lang="en-US" sz="7200" dirty="0"/>
              <a:t>Long-endurance UAV for collecting air quality data with high spatial and temporal resolutions: </a:t>
            </a:r>
            <a:br>
              <a:rPr lang="en-US" sz="7200" dirty="0"/>
            </a:br>
            <a:r>
              <a:rPr lang="en-US" sz="7200" dirty="0"/>
              <a:t>An overview</a:t>
            </a:r>
            <a:br>
              <a:rPr lang="pl-PL" dirty="0"/>
            </a:br>
            <a:br>
              <a:rPr lang="pl-PL" dirty="0"/>
            </a:br>
            <a:r>
              <a:rPr lang="pl-PL" sz="4000" b="0" u="sng" dirty="0"/>
              <a:t>W. Moczulski</a:t>
            </a:r>
            <a:br>
              <a:rPr lang="pl-PL" sz="4000" b="0" u="sng" dirty="0"/>
            </a:br>
            <a:r>
              <a:rPr lang="pl-PL" sz="4000" b="0" dirty="0" err="1"/>
              <a:t>Silesian</a:t>
            </a:r>
            <a:r>
              <a:rPr lang="pl-PL" sz="4000" b="0" dirty="0"/>
              <a:t> University of Technology</a:t>
            </a:r>
            <a:br>
              <a:rPr lang="pl-PL" sz="4000" b="0" dirty="0"/>
            </a:br>
            <a:r>
              <a:rPr lang="pl-PL" sz="4000" b="0" dirty="0" err="1"/>
              <a:t>Department</a:t>
            </a:r>
            <a:r>
              <a:rPr lang="pl-PL" sz="4000" b="0" dirty="0"/>
              <a:t> of Fundamentals of </a:t>
            </a:r>
            <a:r>
              <a:rPr lang="pl-PL" sz="4000" b="0" dirty="0" err="1"/>
              <a:t>Machinery</a:t>
            </a:r>
            <a:r>
              <a:rPr lang="pl-PL" sz="4000" b="0" dirty="0"/>
              <a:t> Design</a:t>
            </a:r>
            <a:br>
              <a:rPr lang="pl-PL" sz="4400" b="0" dirty="0"/>
            </a:br>
            <a:endParaRPr lang="en-GB" sz="4400" b="0" dirty="0"/>
          </a:p>
        </p:txBody>
      </p:sp>
      <p:sp>
        <p:nvSpPr>
          <p:cNvPr id="9" name="Plassholder for dato 8"/>
          <p:cNvSpPr>
            <a:spLocks noGrp="1"/>
          </p:cNvSpPr>
          <p:nvPr>
            <p:ph type="dt" sz="half" idx="10"/>
          </p:nvPr>
        </p:nvSpPr>
        <p:spPr>
          <a:xfrm>
            <a:off x="19136392" y="12613656"/>
            <a:ext cx="3985698" cy="553998"/>
          </a:xfrm>
        </p:spPr>
        <p:txBody>
          <a:bodyPr/>
          <a:lstStyle/>
          <a:p>
            <a:r>
              <a:rPr lang="pl-PL" dirty="0"/>
              <a:t>Gliwice, 26.06.2024</a:t>
            </a:r>
            <a:endParaRPr lang="nb-NO" dirty="0"/>
          </a:p>
        </p:txBody>
      </p:sp>
      <p:pic>
        <p:nvPicPr>
          <p:cNvPr id="1026" name="Picture 2">
            <a:extLst>
              <a:ext uri="{FF2B5EF4-FFF2-40B4-BE49-F238E27FC236}">
                <a16:creationId xmlns:a16="http://schemas.microsoft.com/office/drawing/2014/main" id="{18F47582-235A-281A-18F6-D4557FEF37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483" y="10672098"/>
            <a:ext cx="5433942" cy="15810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EABEEDE-6760-10DA-8AFA-E2140677C1D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126" t="20051" r="22217" b="21132"/>
          <a:stretch/>
        </p:blipFill>
        <p:spPr bwMode="auto">
          <a:xfrm>
            <a:off x="19931655" y="10507022"/>
            <a:ext cx="3011530" cy="185684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49CB529-074D-94D9-42B5-9FACE47EE1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22329" y="10672098"/>
            <a:ext cx="3560784" cy="15825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38EA2EA3-0CF5-B985-EC7F-47E249FBA6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14111" y="10929206"/>
            <a:ext cx="4709194" cy="1322506"/>
          </a:xfrm>
          <a:prstGeom prst="rect">
            <a:avLst/>
          </a:prstGeom>
          <a:noFill/>
          <a:extLst>
            <a:ext uri="{909E8E84-426E-40DD-AFC4-6F175D3DCCD1}">
              <a14:hiddenFill xmlns:a14="http://schemas.microsoft.com/office/drawing/2010/main">
                <a:solidFill>
                  <a:srgbClr val="FFFFFF"/>
                </a:solidFill>
              </a14:hiddenFill>
            </a:ext>
          </a:extLst>
        </p:spPr>
      </p:pic>
      <p:pic>
        <p:nvPicPr>
          <p:cNvPr id="5" name="Dźwięk 4">
            <a:extLst>
              <a:ext uri="{FF2B5EF4-FFF2-40B4-BE49-F238E27FC236}">
                <a16:creationId xmlns:a16="http://schemas.microsoft.com/office/drawing/2014/main" id="{5FE3948F-18A5-778C-EB07-8B6E4862496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3352125" y="12685713"/>
            <a:ext cx="812800" cy="812800"/>
          </a:xfrm>
          <a:prstGeom prst="rect">
            <a:avLst/>
          </a:prstGeom>
        </p:spPr>
      </p:pic>
    </p:spTree>
    <p:extLst>
      <p:ext uri="{BB962C8B-B14F-4D97-AF65-F5344CB8AC3E}">
        <p14:creationId xmlns:p14="http://schemas.microsoft.com/office/powerpoint/2010/main" val="3624159994"/>
      </p:ext>
    </p:extLst>
  </p:cSld>
  <p:clrMapOvr>
    <a:masterClrMapping/>
  </p:clrMapOvr>
  <mc:AlternateContent xmlns:mc="http://schemas.openxmlformats.org/markup-compatibility/2006" xmlns:p14="http://schemas.microsoft.com/office/powerpoint/2010/main">
    <mc:Choice Requires="p14">
      <p:transition spd="slow" p14:dur="2000" advTm="21738"/>
    </mc:Choice>
    <mc:Fallback xmlns="">
      <p:transition spd="slow" advTm="217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ctrTitle"/>
          </p:nvPr>
        </p:nvSpPr>
        <p:spPr>
          <a:xfrm>
            <a:off x="1260157" y="5151222"/>
            <a:ext cx="18332511" cy="3693319"/>
          </a:xfrm>
        </p:spPr>
        <p:txBody>
          <a:bodyPr/>
          <a:lstStyle/>
          <a:p>
            <a:r>
              <a:rPr lang="en-GB" dirty="0"/>
              <a:t>LEADER: </a:t>
            </a:r>
            <a:r>
              <a:rPr lang="en-GB" u="sng" dirty="0"/>
              <a:t>L</a:t>
            </a:r>
            <a:r>
              <a:rPr lang="en-GB" dirty="0"/>
              <a:t>ong-</a:t>
            </a:r>
            <a:r>
              <a:rPr lang="en-GB" u="sng" dirty="0"/>
              <a:t>E</a:t>
            </a:r>
            <a:r>
              <a:rPr lang="en-GB" dirty="0"/>
              <a:t>ndurance UAV for collecting </a:t>
            </a:r>
            <a:r>
              <a:rPr lang="en-GB" u="sng" dirty="0"/>
              <a:t>A</a:t>
            </a:r>
            <a:r>
              <a:rPr lang="en-GB" dirty="0"/>
              <a:t>ir quality </a:t>
            </a:r>
            <a:r>
              <a:rPr lang="en-GB" u="sng" dirty="0"/>
              <a:t>D</a:t>
            </a:r>
            <a:r>
              <a:rPr lang="en-GB" dirty="0"/>
              <a:t>ata with high spatial and </a:t>
            </a:r>
            <a:r>
              <a:rPr lang="en-GB" dirty="0" err="1"/>
              <a:t>t</a:t>
            </a:r>
            <a:r>
              <a:rPr lang="en-GB" u="sng" dirty="0" err="1"/>
              <a:t>E</a:t>
            </a:r>
            <a:r>
              <a:rPr lang="en-GB" dirty="0" err="1"/>
              <a:t>mporal</a:t>
            </a:r>
            <a:r>
              <a:rPr lang="en-GB" dirty="0"/>
              <a:t> </a:t>
            </a:r>
            <a:r>
              <a:rPr lang="en-GB" u="sng" dirty="0"/>
              <a:t>R</a:t>
            </a:r>
            <a:r>
              <a:rPr lang="en-GB" dirty="0"/>
              <a:t>esolutions</a:t>
            </a:r>
          </a:p>
        </p:txBody>
      </p:sp>
      <p:pic>
        <p:nvPicPr>
          <p:cNvPr id="13" name="Dźwięk 12">
            <a:extLst>
              <a:ext uri="{FF2B5EF4-FFF2-40B4-BE49-F238E27FC236}">
                <a16:creationId xmlns:a16="http://schemas.microsoft.com/office/drawing/2014/main" id="{FEE82A4F-BE09-6E21-61D3-CA1A80C1CF4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3352125" y="12685713"/>
            <a:ext cx="812800" cy="812800"/>
          </a:xfrm>
          <a:prstGeom prst="rect">
            <a:avLst/>
          </a:prstGeom>
        </p:spPr>
      </p:pic>
    </p:spTree>
    <p:extLst>
      <p:ext uri="{BB962C8B-B14F-4D97-AF65-F5344CB8AC3E}">
        <p14:creationId xmlns:p14="http://schemas.microsoft.com/office/powerpoint/2010/main" val="1992382087"/>
      </p:ext>
    </p:extLst>
  </p:cSld>
  <p:clrMapOvr>
    <a:masterClrMapping/>
  </p:clrMapOvr>
  <mc:AlternateContent xmlns:mc="http://schemas.openxmlformats.org/markup-compatibility/2006" xmlns:p14="http://schemas.microsoft.com/office/powerpoint/2010/main">
    <mc:Choice Requires="p14">
      <p:transition spd="slow" p14:dur="2000" advTm="13738"/>
    </mc:Choice>
    <mc:Fallback xmlns="">
      <p:transition spd="slow" advTm="137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260386" y="1174338"/>
            <a:ext cx="21861705" cy="923330"/>
          </a:xfrm>
        </p:spPr>
        <p:txBody>
          <a:bodyPr/>
          <a:lstStyle/>
          <a:p>
            <a:r>
              <a:rPr lang="en-GB" sz="6000" dirty="0"/>
              <a:t>General Info</a:t>
            </a:r>
          </a:p>
        </p:txBody>
      </p:sp>
      <p:sp>
        <p:nvSpPr>
          <p:cNvPr id="3" name="Symbol zastępczy zawartości 2">
            <a:extLst>
              <a:ext uri="{FF2B5EF4-FFF2-40B4-BE49-F238E27FC236}">
                <a16:creationId xmlns:a16="http://schemas.microsoft.com/office/drawing/2014/main" id="{EA370396-F21D-8721-596E-7ED078A9128E}"/>
              </a:ext>
            </a:extLst>
          </p:cNvPr>
          <p:cNvSpPr>
            <a:spLocks noGrp="1"/>
          </p:cNvSpPr>
          <p:nvPr>
            <p:ph idx="1"/>
          </p:nvPr>
        </p:nvSpPr>
        <p:spPr/>
        <p:txBody>
          <a:bodyPr/>
          <a:lstStyle/>
          <a:p>
            <a:endParaRPr lang="en-GB"/>
          </a:p>
        </p:txBody>
      </p:sp>
      <p:sp>
        <p:nvSpPr>
          <p:cNvPr id="4" name="Plassholder for tekst 3"/>
          <p:cNvSpPr>
            <a:spLocks noGrp="1"/>
          </p:cNvSpPr>
          <p:nvPr>
            <p:ph type="body" sz="quarter" idx="10"/>
          </p:nvPr>
        </p:nvSpPr>
        <p:spPr/>
        <p:txBody>
          <a:bodyPr/>
          <a:lstStyle/>
          <a:p>
            <a:r>
              <a:rPr lang="en-GB" dirty="0"/>
              <a:t> </a:t>
            </a:r>
          </a:p>
        </p:txBody>
      </p:sp>
      <p:graphicFrame>
        <p:nvGraphicFramePr>
          <p:cNvPr id="8" name="Tabela 8">
            <a:extLst>
              <a:ext uri="{FF2B5EF4-FFF2-40B4-BE49-F238E27FC236}">
                <a16:creationId xmlns:a16="http://schemas.microsoft.com/office/drawing/2014/main" id="{20684B68-3380-3E44-9098-A9BBBEC6EF6D}"/>
              </a:ext>
            </a:extLst>
          </p:cNvPr>
          <p:cNvGraphicFramePr>
            <a:graphicFrameLocks noGrp="1"/>
          </p:cNvGraphicFramePr>
          <p:nvPr>
            <p:extLst>
              <p:ext uri="{D42A27DB-BD31-4B8C-83A1-F6EECF244321}">
                <p14:modId xmlns:p14="http://schemas.microsoft.com/office/powerpoint/2010/main" val="3882846054"/>
              </p:ext>
            </p:extLst>
          </p:nvPr>
        </p:nvGraphicFramePr>
        <p:xfrm>
          <a:off x="1259560" y="3614868"/>
          <a:ext cx="21058342" cy="7254240"/>
        </p:xfrm>
        <a:graphic>
          <a:graphicData uri="http://schemas.openxmlformats.org/drawingml/2006/table">
            <a:tbl>
              <a:tblPr firstRow="1" bandRow="1">
                <a:tableStyleId>{5C22544A-7EE6-4342-B048-85BDC9FD1C3A}</a:tableStyleId>
              </a:tblPr>
              <a:tblGrid>
                <a:gridCol w="10529171">
                  <a:extLst>
                    <a:ext uri="{9D8B030D-6E8A-4147-A177-3AD203B41FA5}">
                      <a16:colId xmlns:a16="http://schemas.microsoft.com/office/drawing/2014/main" val="3277851722"/>
                    </a:ext>
                  </a:extLst>
                </a:gridCol>
                <a:gridCol w="10529171">
                  <a:extLst>
                    <a:ext uri="{9D8B030D-6E8A-4147-A177-3AD203B41FA5}">
                      <a16:colId xmlns:a16="http://schemas.microsoft.com/office/drawing/2014/main" val="2239101624"/>
                    </a:ext>
                  </a:extLst>
                </a:gridCol>
              </a:tblGrid>
              <a:tr h="370840">
                <a:tc gridSpan="2">
                  <a:txBody>
                    <a:bodyPr/>
                    <a:lstStyle/>
                    <a:p>
                      <a:pPr algn="ctr"/>
                      <a:r>
                        <a:rPr lang="pl-PL" sz="4400" dirty="0"/>
                        <a:t>Project LEADER</a:t>
                      </a:r>
                    </a:p>
                  </a:txBody>
                  <a:tcPr/>
                </a:tc>
                <a:tc hMerge="1">
                  <a:txBody>
                    <a:bodyPr/>
                    <a:lstStyle/>
                    <a:p>
                      <a:endParaRPr lang="pl-PL" sz="4000" dirty="0"/>
                    </a:p>
                  </a:txBody>
                  <a:tcPr/>
                </a:tc>
                <a:extLst>
                  <a:ext uri="{0D108BD9-81ED-4DB2-BD59-A6C34878D82A}">
                    <a16:rowId xmlns:a16="http://schemas.microsoft.com/office/drawing/2014/main" val="768015805"/>
                  </a:ext>
                </a:extLst>
              </a:tr>
              <a:tr h="370840">
                <a:tc>
                  <a:txBody>
                    <a:bodyPr/>
                    <a:lstStyle/>
                    <a:p>
                      <a:r>
                        <a:rPr lang="en-GB" sz="4400" dirty="0"/>
                        <a:t>Project Promoter</a:t>
                      </a:r>
                      <a:endParaRPr lang="pl-PL" sz="4400" dirty="0"/>
                    </a:p>
                  </a:txBody>
                  <a:tcPr/>
                </a:tc>
                <a:tc>
                  <a:txBody>
                    <a:bodyPr/>
                    <a:lstStyle/>
                    <a:p>
                      <a:r>
                        <a:rPr lang="pl-PL" sz="4400" dirty="0" err="1"/>
                        <a:t>Silesian</a:t>
                      </a:r>
                      <a:r>
                        <a:rPr lang="pl-PL" sz="4400" dirty="0"/>
                        <a:t> University of Technology, Gliwice, Poland</a:t>
                      </a:r>
                    </a:p>
                  </a:txBody>
                  <a:tcPr/>
                </a:tc>
                <a:extLst>
                  <a:ext uri="{0D108BD9-81ED-4DB2-BD59-A6C34878D82A}">
                    <a16:rowId xmlns:a16="http://schemas.microsoft.com/office/drawing/2014/main" val="1696134750"/>
                  </a:ext>
                </a:extLst>
              </a:tr>
              <a:tr h="370840">
                <a:tc>
                  <a:txBody>
                    <a:bodyPr/>
                    <a:lstStyle/>
                    <a:p>
                      <a:r>
                        <a:rPr lang="en-GB" sz="4400" dirty="0"/>
                        <a:t>Project Partners</a:t>
                      </a:r>
                      <a:endParaRPr lang="pl-PL" sz="4400" dirty="0"/>
                    </a:p>
                  </a:txBody>
                  <a:tcPr/>
                </a:tc>
                <a:tc>
                  <a:txBody>
                    <a:bodyPr/>
                    <a:lstStyle/>
                    <a:p>
                      <a:pPr marL="0" marR="0" lvl="0" indent="0" algn="l" defTabSz="1828526" rtl="0" eaLnBrk="1" fontAlgn="auto" latinLnBrk="0" hangingPunct="1">
                        <a:lnSpc>
                          <a:spcPct val="100000"/>
                        </a:lnSpc>
                        <a:spcBef>
                          <a:spcPts val="0"/>
                        </a:spcBef>
                        <a:spcAft>
                          <a:spcPts val="0"/>
                        </a:spcAft>
                        <a:buClrTx/>
                        <a:buSzTx/>
                        <a:buFontTx/>
                        <a:buNone/>
                        <a:tabLst/>
                        <a:defRPr/>
                      </a:pPr>
                      <a:r>
                        <a:rPr lang="en-GB" sz="4400" dirty="0" err="1"/>
                        <a:t>SkyTech</a:t>
                      </a:r>
                      <a:r>
                        <a:rPr lang="en-GB" sz="4400" dirty="0"/>
                        <a:t> </a:t>
                      </a:r>
                      <a:r>
                        <a:rPr lang="en-GB" sz="4400" dirty="0" err="1"/>
                        <a:t>eLab</a:t>
                      </a:r>
                      <a:r>
                        <a:rPr lang="en-GB" sz="4400" dirty="0"/>
                        <a:t> sp. z </a:t>
                      </a:r>
                      <a:r>
                        <a:rPr lang="en-GB" sz="4400" dirty="0" err="1"/>
                        <a:t>o.o</a:t>
                      </a:r>
                      <a:r>
                        <a:rPr lang="en-GB" sz="4400" dirty="0"/>
                        <a:t>. </a:t>
                      </a:r>
                    </a:p>
                    <a:p>
                      <a:pPr marL="0" marR="0" lvl="0" indent="0" algn="l" defTabSz="1828526" rtl="0" eaLnBrk="1" fontAlgn="auto" latinLnBrk="0" hangingPunct="1">
                        <a:lnSpc>
                          <a:spcPct val="100000"/>
                        </a:lnSpc>
                        <a:spcBef>
                          <a:spcPts val="0"/>
                        </a:spcBef>
                        <a:spcAft>
                          <a:spcPts val="0"/>
                        </a:spcAft>
                        <a:buClrTx/>
                        <a:buSzTx/>
                        <a:buFontTx/>
                        <a:buNone/>
                        <a:tabLst/>
                        <a:defRPr/>
                      </a:pPr>
                      <a:r>
                        <a:rPr lang="en-GB" sz="4400" dirty="0"/>
                        <a:t>University of Warsaw</a:t>
                      </a:r>
                    </a:p>
                    <a:p>
                      <a:pPr marL="0" marR="0" lvl="0" indent="0" algn="l" defTabSz="1828526" rtl="0" eaLnBrk="1" fontAlgn="auto" latinLnBrk="0" hangingPunct="1">
                        <a:lnSpc>
                          <a:spcPct val="100000"/>
                        </a:lnSpc>
                        <a:spcBef>
                          <a:spcPts val="0"/>
                        </a:spcBef>
                        <a:spcAft>
                          <a:spcPts val="0"/>
                        </a:spcAft>
                        <a:buClrTx/>
                        <a:buSzTx/>
                        <a:buFontTx/>
                        <a:buNone/>
                        <a:tabLst/>
                        <a:defRPr/>
                      </a:pPr>
                      <a:r>
                        <a:rPr lang="en-GB" sz="4400" dirty="0"/>
                        <a:t>Norwegian Research Centre (NORCE)</a:t>
                      </a:r>
                    </a:p>
                  </a:txBody>
                  <a:tcPr/>
                </a:tc>
                <a:extLst>
                  <a:ext uri="{0D108BD9-81ED-4DB2-BD59-A6C34878D82A}">
                    <a16:rowId xmlns:a16="http://schemas.microsoft.com/office/drawing/2014/main" val="3381633091"/>
                  </a:ext>
                </a:extLst>
              </a:tr>
              <a:tr h="370840">
                <a:tc>
                  <a:txBody>
                    <a:bodyPr/>
                    <a:lstStyle/>
                    <a:p>
                      <a:r>
                        <a:rPr lang="en-GB" sz="4400" dirty="0"/>
                        <a:t>Duration of the project</a:t>
                      </a:r>
                      <a:endParaRPr lang="pl-PL" sz="4400" dirty="0"/>
                    </a:p>
                  </a:txBody>
                  <a:tcPr/>
                </a:tc>
                <a:tc>
                  <a:txBody>
                    <a:bodyPr/>
                    <a:lstStyle/>
                    <a:p>
                      <a:r>
                        <a:rPr lang="en-GB" sz="4400" dirty="0"/>
                        <a:t>01.07.2020 – 30.06.2023 </a:t>
                      </a:r>
                      <a:r>
                        <a:rPr lang="en-GB" sz="4400" i="1" dirty="0"/>
                        <a:t>(36 months)</a:t>
                      </a:r>
                    </a:p>
                    <a:p>
                      <a:r>
                        <a:rPr lang="en-GB" sz="4400" i="1" dirty="0">
                          <a:solidFill>
                            <a:srgbClr val="D8222C"/>
                          </a:solidFill>
                        </a:rPr>
                        <a:t>Extended to 30.04.2024 (44 months)</a:t>
                      </a:r>
                      <a:endParaRPr lang="pl-PL" sz="4400" dirty="0">
                        <a:solidFill>
                          <a:srgbClr val="D8222C"/>
                        </a:solidFill>
                      </a:endParaRPr>
                    </a:p>
                  </a:txBody>
                  <a:tcPr/>
                </a:tc>
                <a:extLst>
                  <a:ext uri="{0D108BD9-81ED-4DB2-BD59-A6C34878D82A}">
                    <a16:rowId xmlns:a16="http://schemas.microsoft.com/office/drawing/2014/main" val="3213706038"/>
                  </a:ext>
                </a:extLst>
              </a:tr>
              <a:tr h="370840">
                <a:tc>
                  <a:txBody>
                    <a:bodyPr/>
                    <a:lstStyle/>
                    <a:p>
                      <a:r>
                        <a:rPr lang="en-GB" sz="4400" dirty="0"/>
                        <a:t>Total project cost</a:t>
                      </a:r>
                      <a:endParaRPr lang="pl-PL" sz="4400" dirty="0"/>
                    </a:p>
                  </a:txBody>
                  <a:tcPr/>
                </a:tc>
                <a:tc>
                  <a:txBody>
                    <a:bodyPr/>
                    <a:lstStyle/>
                    <a:p>
                      <a:pPr marL="0" marR="0" lvl="0" indent="0" algn="l" defTabSz="1828526" rtl="0" eaLnBrk="1" fontAlgn="auto" latinLnBrk="0" hangingPunct="1">
                        <a:lnSpc>
                          <a:spcPct val="100000"/>
                        </a:lnSpc>
                        <a:spcBef>
                          <a:spcPts val="0"/>
                        </a:spcBef>
                        <a:spcAft>
                          <a:spcPts val="0"/>
                        </a:spcAft>
                        <a:buClrTx/>
                        <a:buSzTx/>
                        <a:buFontTx/>
                        <a:buNone/>
                        <a:tabLst/>
                        <a:defRPr/>
                      </a:pPr>
                      <a:r>
                        <a:rPr lang="en-GB" sz="4400" dirty="0"/>
                        <a:t>€1,498,511.44 (incl. own contribution)</a:t>
                      </a:r>
                    </a:p>
                  </a:txBody>
                  <a:tcPr/>
                </a:tc>
                <a:extLst>
                  <a:ext uri="{0D108BD9-81ED-4DB2-BD59-A6C34878D82A}">
                    <a16:rowId xmlns:a16="http://schemas.microsoft.com/office/drawing/2014/main" val="3980195247"/>
                  </a:ext>
                </a:extLst>
              </a:tr>
              <a:tr h="370840">
                <a:tc>
                  <a:txBody>
                    <a:bodyPr/>
                    <a:lstStyle/>
                    <a:p>
                      <a:r>
                        <a:rPr lang="en-GB" sz="4400" dirty="0"/>
                        <a:t>Project grant amount</a:t>
                      </a:r>
                      <a:endParaRPr lang="pl-PL" sz="4400" dirty="0"/>
                    </a:p>
                  </a:txBody>
                  <a:tcPr/>
                </a:tc>
                <a:tc>
                  <a:txBody>
                    <a:bodyPr/>
                    <a:lstStyle/>
                    <a:p>
                      <a:r>
                        <a:rPr lang="en-GB" sz="4400" dirty="0"/>
                        <a:t>€1,431,855.86</a:t>
                      </a:r>
                      <a:endParaRPr lang="pl-PL" sz="4400" dirty="0"/>
                    </a:p>
                  </a:txBody>
                  <a:tcPr/>
                </a:tc>
                <a:extLst>
                  <a:ext uri="{0D108BD9-81ED-4DB2-BD59-A6C34878D82A}">
                    <a16:rowId xmlns:a16="http://schemas.microsoft.com/office/drawing/2014/main" val="3634499923"/>
                  </a:ext>
                </a:extLst>
              </a:tr>
            </a:tbl>
          </a:graphicData>
        </a:graphic>
      </p:graphicFrame>
      <p:pic>
        <p:nvPicPr>
          <p:cNvPr id="7" name="Dźwięk 6">
            <a:extLst>
              <a:ext uri="{FF2B5EF4-FFF2-40B4-BE49-F238E27FC236}">
                <a16:creationId xmlns:a16="http://schemas.microsoft.com/office/drawing/2014/main" id="{0E3E910F-F702-7269-20C9-B76C5049F19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3352125" y="12685713"/>
            <a:ext cx="812800" cy="812800"/>
          </a:xfrm>
          <a:prstGeom prst="rect">
            <a:avLst/>
          </a:prstGeom>
        </p:spPr>
      </p:pic>
    </p:spTree>
    <p:extLst>
      <p:ext uri="{BB962C8B-B14F-4D97-AF65-F5344CB8AC3E}">
        <p14:creationId xmlns:p14="http://schemas.microsoft.com/office/powerpoint/2010/main" val="117603752"/>
      </p:ext>
    </p:extLst>
  </p:cSld>
  <p:clrMapOvr>
    <a:masterClrMapping/>
  </p:clrMapOvr>
  <mc:AlternateContent xmlns:mc="http://schemas.openxmlformats.org/markup-compatibility/2006" xmlns:p14="http://schemas.microsoft.com/office/powerpoint/2010/main">
    <mc:Choice Requires="p14">
      <p:transition spd="slow" p14:dur="2000" advTm="77568"/>
    </mc:Choice>
    <mc:Fallback xmlns="">
      <p:transition spd="slow" advTm="77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a:t>The aim of the project </a:t>
            </a:r>
          </a:p>
        </p:txBody>
      </p:sp>
      <p:sp>
        <p:nvSpPr>
          <p:cNvPr id="3" name="Symbol zastępczy zawartości 2"/>
          <p:cNvSpPr>
            <a:spLocks noGrp="1"/>
          </p:cNvSpPr>
          <p:nvPr>
            <p:ph idx="1"/>
          </p:nvPr>
        </p:nvSpPr>
        <p:spPr/>
        <p:txBody>
          <a:bodyPr>
            <a:normAutofit/>
          </a:bodyPr>
          <a:lstStyle/>
          <a:p>
            <a:pPr marL="0" indent="0">
              <a:buNone/>
            </a:pPr>
            <a:r>
              <a:rPr lang="en-GB" sz="4000" dirty="0"/>
              <a:t>Design, development  and demonstration in an operational environment a system for collecting air quality data with high spatial and temporal resolutions, which includes the following parts:</a:t>
            </a:r>
          </a:p>
          <a:p>
            <a:r>
              <a:rPr lang="en-GB" sz="4000" dirty="0"/>
              <a:t>An innovative High Altitude Long Endurance UAV capable of carrying the system for accurate measurements of air pollution data acquired during the flight path that corresponds to the methodology of sampling which assures high spatial and temporal resolution</a:t>
            </a:r>
          </a:p>
          <a:p>
            <a:r>
              <a:rPr lang="en-GB" sz="4000" dirty="0"/>
              <a:t>An innovative low-weight and low energy-consuming equipment for measuring air pollution data</a:t>
            </a:r>
          </a:p>
          <a:p>
            <a:r>
              <a:rPr lang="en-GB" sz="4000" dirty="0"/>
              <a:t>An advanced ICT system for flight control, communication using optimal channels, collecting and transmitting data, and dynamically planning the flight path.</a:t>
            </a:r>
          </a:p>
          <a:p>
            <a:pPr marL="0" indent="0">
              <a:buNone/>
            </a:pPr>
            <a:r>
              <a:rPr lang="en-GB" sz="4000" dirty="0"/>
              <a:t>Furthermore, in the demonstration phase new scientific results concerning air pollution were expected.</a:t>
            </a:r>
          </a:p>
        </p:txBody>
      </p:sp>
      <p:sp>
        <p:nvSpPr>
          <p:cNvPr id="4" name="Symbol zastępczy tekstu 3"/>
          <p:cNvSpPr>
            <a:spLocks noGrp="1"/>
          </p:cNvSpPr>
          <p:nvPr>
            <p:ph type="body" sz="quarter" idx="10"/>
          </p:nvPr>
        </p:nvSpPr>
        <p:spPr/>
        <p:txBody>
          <a:bodyPr/>
          <a:lstStyle/>
          <a:p>
            <a:r>
              <a:rPr lang="en-GB" dirty="0"/>
              <a:t> </a:t>
            </a:r>
          </a:p>
        </p:txBody>
      </p:sp>
      <p:pic>
        <p:nvPicPr>
          <p:cNvPr id="7" name="Dźwięk 6">
            <a:extLst>
              <a:ext uri="{FF2B5EF4-FFF2-40B4-BE49-F238E27FC236}">
                <a16:creationId xmlns:a16="http://schemas.microsoft.com/office/drawing/2014/main" id="{E9FE0837-FF65-89FA-52D7-CFCFBFCA228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3352125" y="12685713"/>
            <a:ext cx="812800" cy="812800"/>
          </a:xfrm>
          <a:prstGeom prst="rect">
            <a:avLst/>
          </a:prstGeom>
        </p:spPr>
      </p:pic>
    </p:spTree>
    <p:extLst>
      <p:ext uri="{BB962C8B-B14F-4D97-AF65-F5344CB8AC3E}">
        <p14:creationId xmlns:p14="http://schemas.microsoft.com/office/powerpoint/2010/main" val="63795164"/>
      </p:ext>
    </p:extLst>
  </p:cSld>
  <p:clrMapOvr>
    <a:masterClrMapping/>
  </p:clrMapOvr>
  <mc:AlternateContent xmlns:mc="http://schemas.openxmlformats.org/markup-compatibility/2006" xmlns:p14="http://schemas.microsoft.com/office/powerpoint/2010/main">
    <mc:Choice Requires="p14">
      <p:transition spd="slow" p14:dur="2000" advTm="91850"/>
    </mc:Choice>
    <mc:Fallback xmlns="">
      <p:transition spd="slow" advTm="91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a:t>Research approach</a:t>
            </a:r>
          </a:p>
        </p:txBody>
      </p:sp>
      <p:sp>
        <p:nvSpPr>
          <p:cNvPr id="4" name="Symbol zastępczy tekstu 3"/>
          <p:cNvSpPr>
            <a:spLocks noGrp="1"/>
          </p:cNvSpPr>
          <p:nvPr>
            <p:ph type="body" sz="quarter" idx="10"/>
          </p:nvPr>
        </p:nvSpPr>
        <p:spPr/>
        <p:txBody>
          <a:bodyPr/>
          <a:lstStyle/>
          <a:p>
            <a:r>
              <a:rPr lang="en-GB" dirty="0"/>
              <a:t> </a:t>
            </a:r>
          </a:p>
        </p:txBody>
      </p:sp>
      <p:sp>
        <p:nvSpPr>
          <p:cNvPr id="7" name="Symbol zastępczy zawartości 6">
            <a:extLst>
              <a:ext uri="{FF2B5EF4-FFF2-40B4-BE49-F238E27FC236}">
                <a16:creationId xmlns:a16="http://schemas.microsoft.com/office/drawing/2014/main" id="{02B6BD9B-4AD5-B347-BC6A-1E508B8DA7A7}"/>
              </a:ext>
            </a:extLst>
          </p:cNvPr>
          <p:cNvSpPr>
            <a:spLocks noGrp="1"/>
          </p:cNvSpPr>
          <p:nvPr>
            <p:ph idx="1"/>
          </p:nvPr>
        </p:nvSpPr>
        <p:spPr/>
        <p:txBody>
          <a:bodyPr/>
          <a:lstStyle/>
          <a:p>
            <a:endParaRPr lang="pl-PL" dirty="0"/>
          </a:p>
        </p:txBody>
      </p:sp>
      <p:sp>
        <p:nvSpPr>
          <p:cNvPr id="8" name="pole tekstowe 7">
            <a:extLst>
              <a:ext uri="{FF2B5EF4-FFF2-40B4-BE49-F238E27FC236}">
                <a16:creationId xmlns:a16="http://schemas.microsoft.com/office/drawing/2014/main" id="{E5DA8F33-5A08-724B-8117-3D8D5D5D407D}"/>
              </a:ext>
            </a:extLst>
          </p:cNvPr>
          <p:cNvSpPr txBox="1"/>
          <p:nvPr/>
        </p:nvSpPr>
        <p:spPr>
          <a:xfrm>
            <a:off x="1258734" y="6881859"/>
            <a:ext cx="4075273" cy="1569660"/>
          </a:xfrm>
          <a:prstGeom prst="rect">
            <a:avLst/>
          </a:prstGeom>
          <a:solidFill>
            <a:schemeClr val="bg2">
              <a:lumMod val="60000"/>
              <a:lumOff val="40000"/>
            </a:schemeClr>
          </a:solidFill>
        </p:spPr>
        <p:txBody>
          <a:bodyPr wrap="square" rtlCol="0">
            <a:spAutoFit/>
          </a:bodyPr>
          <a:lstStyle/>
          <a:p>
            <a:pPr algn="ctr"/>
            <a:r>
              <a:rPr lang="pl-PL" sz="3200" dirty="0">
                <a:solidFill>
                  <a:schemeClr val="bg1"/>
                </a:solidFill>
              </a:rPr>
              <a:t>WP1: </a:t>
            </a:r>
            <a:r>
              <a:rPr lang="pl-PL" sz="3200" dirty="0" err="1">
                <a:solidFill>
                  <a:schemeClr val="bg1"/>
                </a:solidFill>
              </a:rPr>
              <a:t>Research</a:t>
            </a:r>
            <a:r>
              <a:rPr lang="pl-PL" sz="3200" dirty="0">
                <a:solidFill>
                  <a:schemeClr val="bg1"/>
                </a:solidFill>
              </a:rPr>
              <a:t> </a:t>
            </a:r>
            <a:r>
              <a:rPr lang="pl-PL" sz="3200" dirty="0" err="1">
                <a:solidFill>
                  <a:schemeClr val="bg1"/>
                </a:solidFill>
              </a:rPr>
              <a:t>into</a:t>
            </a:r>
            <a:r>
              <a:rPr lang="pl-PL" sz="3200" dirty="0">
                <a:solidFill>
                  <a:schemeClr val="bg1"/>
                </a:solidFill>
              </a:rPr>
              <a:t> </a:t>
            </a:r>
            <a:r>
              <a:rPr lang="pl-PL" sz="3200" dirty="0" err="1">
                <a:solidFill>
                  <a:schemeClr val="bg1"/>
                </a:solidFill>
              </a:rPr>
              <a:t>general</a:t>
            </a:r>
            <a:r>
              <a:rPr lang="pl-PL" sz="3200" dirty="0">
                <a:solidFill>
                  <a:schemeClr val="bg1"/>
                </a:solidFill>
              </a:rPr>
              <a:t> system design</a:t>
            </a:r>
          </a:p>
        </p:txBody>
      </p:sp>
      <p:grpSp>
        <p:nvGrpSpPr>
          <p:cNvPr id="16" name="Grupa 15">
            <a:extLst>
              <a:ext uri="{FF2B5EF4-FFF2-40B4-BE49-F238E27FC236}">
                <a16:creationId xmlns:a16="http://schemas.microsoft.com/office/drawing/2014/main" id="{8B2E6457-DACB-E947-B03E-59830D0BA195}"/>
              </a:ext>
            </a:extLst>
          </p:cNvPr>
          <p:cNvGrpSpPr/>
          <p:nvPr/>
        </p:nvGrpSpPr>
        <p:grpSpPr>
          <a:xfrm>
            <a:off x="6835798" y="3091543"/>
            <a:ext cx="4075275" cy="9183406"/>
            <a:chOff x="6942132" y="3091543"/>
            <a:chExt cx="4075275" cy="9183406"/>
          </a:xfrm>
        </p:grpSpPr>
        <p:sp>
          <p:nvSpPr>
            <p:cNvPr id="10" name="pole tekstowe 9">
              <a:extLst>
                <a:ext uri="{FF2B5EF4-FFF2-40B4-BE49-F238E27FC236}">
                  <a16:creationId xmlns:a16="http://schemas.microsoft.com/office/drawing/2014/main" id="{3D381273-03CA-2247-9A27-3EFEF54B743E}"/>
                </a:ext>
              </a:extLst>
            </p:cNvPr>
            <p:cNvSpPr txBox="1"/>
            <p:nvPr/>
          </p:nvSpPr>
          <p:spPr>
            <a:xfrm>
              <a:off x="6942134" y="3091543"/>
              <a:ext cx="4075273" cy="1569660"/>
            </a:xfrm>
            <a:prstGeom prst="rect">
              <a:avLst/>
            </a:prstGeom>
            <a:solidFill>
              <a:schemeClr val="bg2">
                <a:lumMod val="60000"/>
                <a:lumOff val="40000"/>
              </a:schemeClr>
            </a:solidFill>
          </p:spPr>
          <p:txBody>
            <a:bodyPr wrap="square" rtlCol="0">
              <a:spAutoFit/>
            </a:bodyPr>
            <a:lstStyle/>
            <a:p>
              <a:pPr algn="ctr"/>
              <a:r>
                <a:rPr lang="pl-PL" sz="3200" dirty="0">
                  <a:solidFill>
                    <a:schemeClr val="bg1"/>
                  </a:solidFill>
                </a:rPr>
                <a:t>WP2: </a:t>
              </a:r>
              <a:r>
                <a:rPr lang="pl-PL" sz="3200" dirty="0" err="1">
                  <a:solidFill>
                    <a:schemeClr val="bg1"/>
                  </a:solidFill>
                </a:rPr>
                <a:t>Research</a:t>
              </a:r>
              <a:r>
                <a:rPr lang="pl-PL" sz="3200" dirty="0">
                  <a:solidFill>
                    <a:schemeClr val="bg1"/>
                  </a:solidFill>
                </a:rPr>
                <a:t> </a:t>
              </a:r>
              <a:r>
                <a:rPr lang="pl-PL" sz="3200" dirty="0" err="1">
                  <a:solidFill>
                    <a:schemeClr val="bg1"/>
                  </a:solidFill>
                </a:rPr>
                <a:t>into</a:t>
              </a:r>
              <a:r>
                <a:rPr lang="pl-PL" sz="3200" dirty="0">
                  <a:solidFill>
                    <a:schemeClr val="bg1"/>
                  </a:solidFill>
                </a:rPr>
                <a:t> </a:t>
              </a:r>
              <a:r>
                <a:rPr lang="pl-PL" sz="3200" dirty="0" err="1">
                  <a:solidFill>
                    <a:schemeClr val="bg1"/>
                  </a:solidFill>
                </a:rPr>
                <a:t>long-endurance</a:t>
              </a:r>
              <a:r>
                <a:rPr lang="pl-PL" sz="3200" dirty="0">
                  <a:solidFill>
                    <a:schemeClr val="bg1"/>
                  </a:solidFill>
                </a:rPr>
                <a:t> </a:t>
              </a:r>
              <a:br>
                <a:rPr lang="pl-PL" sz="3200" dirty="0">
                  <a:solidFill>
                    <a:schemeClr val="bg1"/>
                  </a:solidFill>
                </a:rPr>
              </a:br>
              <a:r>
                <a:rPr lang="pl-PL" sz="3200" dirty="0">
                  <a:solidFill>
                    <a:schemeClr val="bg1"/>
                  </a:solidFill>
                </a:rPr>
                <a:t>UAV</a:t>
              </a:r>
            </a:p>
          </p:txBody>
        </p:sp>
        <p:sp>
          <p:nvSpPr>
            <p:cNvPr id="11" name="pole tekstowe 10">
              <a:extLst>
                <a:ext uri="{FF2B5EF4-FFF2-40B4-BE49-F238E27FC236}">
                  <a16:creationId xmlns:a16="http://schemas.microsoft.com/office/drawing/2014/main" id="{9F8C2D96-B27E-0C40-92A9-667F3E9F7E93}"/>
                </a:ext>
              </a:extLst>
            </p:cNvPr>
            <p:cNvSpPr txBox="1"/>
            <p:nvPr/>
          </p:nvSpPr>
          <p:spPr>
            <a:xfrm>
              <a:off x="6942133" y="5629458"/>
              <a:ext cx="4075273" cy="1569660"/>
            </a:xfrm>
            <a:prstGeom prst="rect">
              <a:avLst/>
            </a:prstGeom>
            <a:solidFill>
              <a:schemeClr val="bg2">
                <a:lumMod val="60000"/>
                <a:lumOff val="40000"/>
              </a:schemeClr>
            </a:solidFill>
          </p:spPr>
          <p:txBody>
            <a:bodyPr wrap="square" rtlCol="0">
              <a:spAutoFit/>
            </a:bodyPr>
            <a:lstStyle/>
            <a:p>
              <a:pPr algn="ctr"/>
              <a:r>
                <a:rPr lang="pl-PL" sz="3200" dirty="0">
                  <a:solidFill>
                    <a:schemeClr val="bg1"/>
                  </a:solidFill>
                </a:rPr>
                <a:t>WP3: </a:t>
              </a:r>
              <a:r>
                <a:rPr lang="pl-PL" sz="3200" dirty="0" err="1">
                  <a:solidFill>
                    <a:schemeClr val="bg1"/>
                  </a:solidFill>
                </a:rPr>
                <a:t>Methodology</a:t>
              </a:r>
              <a:r>
                <a:rPr lang="pl-PL" sz="3200" dirty="0">
                  <a:solidFill>
                    <a:schemeClr val="bg1"/>
                  </a:solidFill>
                </a:rPr>
                <a:t> for </a:t>
              </a:r>
              <a:r>
                <a:rPr lang="pl-PL" sz="3200" dirty="0" err="1">
                  <a:solidFill>
                    <a:schemeClr val="bg1"/>
                  </a:solidFill>
                </a:rPr>
                <a:t>assessing</a:t>
              </a:r>
              <a:r>
                <a:rPr lang="pl-PL" sz="3200" dirty="0">
                  <a:solidFill>
                    <a:schemeClr val="bg1"/>
                  </a:solidFill>
                </a:rPr>
                <a:t> </a:t>
              </a:r>
              <a:r>
                <a:rPr lang="pl-PL" sz="3200" dirty="0" err="1">
                  <a:solidFill>
                    <a:schemeClr val="bg1"/>
                  </a:solidFill>
                </a:rPr>
                <a:t>pollution</a:t>
              </a:r>
              <a:endParaRPr lang="pl-PL" sz="3200" dirty="0">
                <a:solidFill>
                  <a:schemeClr val="bg1"/>
                </a:solidFill>
              </a:endParaRPr>
            </a:p>
          </p:txBody>
        </p:sp>
        <p:sp>
          <p:nvSpPr>
            <p:cNvPr id="12" name="pole tekstowe 11">
              <a:extLst>
                <a:ext uri="{FF2B5EF4-FFF2-40B4-BE49-F238E27FC236}">
                  <a16:creationId xmlns:a16="http://schemas.microsoft.com/office/drawing/2014/main" id="{49EE63DC-57CC-974E-BEB8-34064DA3DF48}"/>
                </a:ext>
              </a:extLst>
            </p:cNvPr>
            <p:cNvSpPr txBox="1"/>
            <p:nvPr/>
          </p:nvSpPr>
          <p:spPr>
            <a:xfrm>
              <a:off x="6942132" y="8167373"/>
              <a:ext cx="4075273" cy="1569660"/>
            </a:xfrm>
            <a:prstGeom prst="rect">
              <a:avLst/>
            </a:prstGeom>
            <a:solidFill>
              <a:schemeClr val="bg2">
                <a:lumMod val="60000"/>
                <a:lumOff val="40000"/>
              </a:schemeClr>
            </a:solidFill>
          </p:spPr>
          <p:txBody>
            <a:bodyPr wrap="square" rtlCol="0">
              <a:spAutoFit/>
            </a:bodyPr>
            <a:lstStyle/>
            <a:p>
              <a:pPr algn="ctr"/>
              <a:r>
                <a:rPr lang="pl-PL" sz="3200" dirty="0">
                  <a:solidFill>
                    <a:schemeClr val="bg1"/>
                  </a:solidFill>
                </a:rPr>
                <a:t>WP4: </a:t>
              </a:r>
              <a:r>
                <a:rPr lang="pl-PL" sz="3200" dirty="0" err="1">
                  <a:solidFill>
                    <a:schemeClr val="bg1"/>
                  </a:solidFill>
                </a:rPr>
                <a:t>Low-weight</a:t>
              </a:r>
              <a:r>
                <a:rPr lang="pl-PL" sz="3200" dirty="0">
                  <a:solidFill>
                    <a:schemeClr val="bg1"/>
                  </a:solidFill>
                </a:rPr>
                <a:t> &amp; Energy-</a:t>
              </a:r>
              <a:r>
                <a:rPr lang="pl-PL" sz="3200" dirty="0" err="1">
                  <a:solidFill>
                    <a:schemeClr val="bg1"/>
                  </a:solidFill>
                </a:rPr>
                <a:t>efficient</a:t>
              </a:r>
              <a:r>
                <a:rPr lang="pl-PL" sz="3200" dirty="0">
                  <a:solidFill>
                    <a:schemeClr val="bg1"/>
                  </a:solidFill>
                </a:rPr>
                <a:t> </a:t>
              </a:r>
              <a:r>
                <a:rPr lang="pl-PL" sz="3200" dirty="0" err="1">
                  <a:solidFill>
                    <a:schemeClr val="bg1"/>
                  </a:solidFill>
                </a:rPr>
                <a:t>sensors</a:t>
              </a:r>
              <a:r>
                <a:rPr lang="pl-PL" sz="3200" dirty="0">
                  <a:solidFill>
                    <a:schemeClr val="bg1"/>
                  </a:solidFill>
                </a:rPr>
                <a:t> system</a:t>
              </a:r>
            </a:p>
          </p:txBody>
        </p:sp>
        <p:sp>
          <p:nvSpPr>
            <p:cNvPr id="13" name="pole tekstowe 12">
              <a:extLst>
                <a:ext uri="{FF2B5EF4-FFF2-40B4-BE49-F238E27FC236}">
                  <a16:creationId xmlns:a16="http://schemas.microsoft.com/office/drawing/2014/main" id="{1ADEB721-B00B-4B4D-99CD-A2D47D945A76}"/>
                </a:ext>
              </a:extLst>
            </p:cNvPr>
            <p:cNvSpPr txBox="1"/>
            <p:nvPr/>
          </p:nvSpPr>
          <p:spPr>
            <a:xfrm>
              <a:off x="6942132" y="10705289"/>
              <a:ext cx="4075273" cy="1569660"/>
            </a:xfrm>
            <a:prstGeom prst="rect">
              <a:avLst/>
            </a:prstGeom>
            <a:solidFill>
              <a:schemeClr val="bg2">
                <a:lumMod val="60000"/>
                <a:lumOff val="40000"/>
              </a:schemeClr>
            </a:solidFill>
          </p:spPr>
          <p:txBody>
            <a:bodyPr wrap="square" rtlCol="0">
              <a:spAutoFit/>
            </a:bodyPr>
            <a:lstStyle/>
            <a:p>
              <a:pPr algn="ctr"/>
              <a:r>
                <a:rPr lang="pl-PL" sz="3200" dirty="0">
                  <a:solidFill>
                    <a:schemeClr val="bg1"/>
                  </a:solidFill>
                </a:rPr>
                <a:t>WP5: ICT System for data </a:t>
              </a:r>
              <a:r>
                <a:rPr lang="pl-PL" sz="3200" dirty="0" err="1">
                  <a:solidFill>
                    <a:schemeClr val="bg1"/>
                  </a:solidFill>
                </a:rPr>
                <a:t>managment</a:t>
              </a:r>
              <a:r>
                <a:rPr lang="pl-PL" sz="3200" dirty="0">
                  <a:solidFill>
                    <a:schemeClr val="bg1"/>
                  </a:solidFill>
                </a:rPr>
                <a:t> and </a:t>
              </a:r>
              <a:r>
                <a:rPr lang="pl-PL" sz="3200" dirty="0" err="1">
                  <a:solidFill>
                    <a:schemeClr val="bg1"/>
                  </a:solidFill>
                </a:rPr>
                <a:t>path</a:t>
              </a:r>
              <a:r>
                <a:rPr lang="pl-PL" sz="3200" dirty="0">
                  <a:solidFill>
                    <a:schemeClr val="bg1"/>
                  </a:solidFill>
                </a:rPr>
                <a:t> </a:t>
              </a:r>
              <a:r>
                <a:rPr lang="pl-PL" sz="3200" dirty="0" err="1">
                  <a:solidFill>
                    <a:schemeClr val="bg1"/>
                  </a:solidFill>
                </a:rPr>
                <a:t>planning</a:t>
              </a:r>
              <a:endParaRPr lang="pl-PL" sz="3200" dirty="0">
                <a:solidFill>
                  <a:schemeClr val="bg1"/>
                </a:solidFill>
              </a:endParaRPr>
            </a:p>
          </p:txBody>
        </p:sp>
      </p:grpSp>
      <p:sp>
        <p:nvSpPr>
          <p:cNvPr id="14" name="pole tekstowe 13">
            <a:extLst>
              <a:ext uri="{FF2B5EF4-FFF2-40B4-BE49-F238E27FC236}">
                <a16:creationId xmlns:a16="http://schemas.microsoft.com/office/drawing/2014/main" id="{7F4DCF19-5FAF-7242-BE22-04CA989A1FF4}"/>
              </a:ext>
            </a:extLst>
          </p:cNvPr>
          <p:cNvSpPr txBox="1"/>
          <p:nvPr/>
        </p:nvSpPr>
        <p:spPr>
          <a:xfrm>
            <a:off x="12412864" y="6881859"/>
            <a:ext cx="4075273" cy="1569660"/>
          </a:xfrm>
          <a:prstGeom prst="rect">
            <a:avLst/>
          </a:prstGeom>
          <a:solidFill>
            <a:schemeClr val="bg2">
              <a:lumMod val="60000"/>
              <a:lumOff val="40000"/>
            </a:schemeClr>
          </a:solidFill>
        </p:spPr>
        <p:txBody>
          <a:bodyPr wrap="square" rtlCol="0">
            <a:spAutoFit/>
          </a:bodyPr>
          <a:lstStyle/>
          <a:p>
            <a:pPr algn="ctr"/>
            <a:r>
              <a:rPr lang="pl-PL" sz="3200" dirty="0">
                <a:solidFill>
                  <a:schemeClr val="bg1"/>
                </a:solidFill>
              </a:rPr>
              <a:t>WP6: Integration of the </a:t>
            </a:r>
            <a:r>
              <a:rPr lang="pl-PL" sz="3200" dirty="0" err="1">
                <a:solidFill>
                  <a:schemeClr val="bg1"/>
                </a:solidFill>
              </a:rPr>
              <a:t>system's</a:t>
            </a:r>
            <a:r>
              <a:rPr lang="pl-PL" sz="3200" dirty="0">
                <a:solidFill>
                  <a:schemeClr val="bg1"/>
                </a:solidFill>
              </a:rPr>
              <a:t> </a:t>
            </a:r>
            <a:r>
              <a:rPr lang="pl-PL" sz="3200" dirty="0" err="1">
                <a:solidFill>
                  <a:schemeClr val="bg1"/>
                </a:solidFill>
              </a:rPr>
              <a:t>components</a:t>
            </a:r>
            <a:endParaRPr lang="pl-PL" sz="3200" dirty="0">
              <a:solidFill>
                <a:schemeClr val="bg1"/>
              </a:solidFill>
            </a:endParaRPr>
          </a:p>
        </p:txBody>
      </p:sp>
      <p:sp>
        <p:nvSpPr>
          <p:cNvPr id="15" name="pole tekstowe 14">
            <a:extLst>
              <a:ext uri="{FF2B5EF4-FFF2-40B4-BE49-F238E27FC236}">
                <a16:creationId xmlns:a16="http://schemas.microsoft.com/office/drawing/2014/main" id="{85D71542-08CC-F84E-8BE0-620C06DAC298}"/>
              </a:ext>
            </a:extLst>
          </p:cNvPr>
          <p:cNvSpPr txBox="1"/>
          <p:nvPr/>
        </p:nvSpPr>
        <p:spPr>
          <a:xfrm>
            <a:off x="17989928" y="6881859"/>
            <a:ext cx="4075273" cy="1569660"/>
          </a:xfrm>
          <a:prstGeom prst="rect">
            <a:avLst/>
          </a:prstGeom>
          <a:solidFill>
            <a:schemeClr val="accent6"/>
          </a:solidFill>
        </p:spPr>
        <p:txBody>
          <a:bodyPr wrap="square" rtlCol="0">
            <a:spAutoFit/>
          </a:bodyPr>
          <a:lstStyle/>
          <a:p>
            <a:pPr algn="ctr"/>
            <a:r>
              <a:rPr lang="pl-PL" sz="3200" dirty="0">
                <a:solidFill>
                  <a:schemeClr val="bg1"/>
                </a:solidFill>
              </a:rPr>
              <a:t>WP7: </a:t>
            </a:r>
            <a:r>
              <a:rPr lang="pl-PL" sz="3200" dirty="0" err="1">
                <a:solidFill>
                  <a:schemeClr val="bg1"/>
                </a:solidFill>
              </a:rPr>
              <a:t>Extensive</a:t>
            </a:r>
            <a:r>
              <a:rPr lang="pl-PL" sz="3200" dirty="0">
                <a:solidFill>
                  <a:schemeClr val="bg1"/>
                </a:solidFill>
              </a:rPr>
              <a:t> </a:t>
            </a:r>
            <a:r>
              <a:rPr lang="pl-PL" sz="3200" dirty="0" err="1">
                <a:solidFill>
                  <a:schemeClr val="bg1"/>
                </a:solidFill>
              </a:rPr>
              <a:t>tests</a:t>
            </a:r>
            <a:r>
              <a:rPr lang="pl-PL" sz="3200" dirty="0">
                <a:solidFill>
                  <a:schemeClr val="bg1"/>
                </a:solidFill>
              </a:rPr>
              <a:t> in the </a:t>
            </a:r>
            <a:r>
              <a:rPr lang="pl-PL" sz="3200" dirty="0" err="1">
                <a:solidFill>
                  <a:schemeClr val="bg1"/>
                </a:solidFill>
              </a:rPr>
              <a:t>operational</a:t>
            </a:r>
            <a:r>
              <a:rPr lang="pl-PL" sz="3200" dirty="0">
                <a:solidFill>
                  <a:schemeClr val="bg1"/>
                </a:solidFill>
              </a:rPr>
              <a:t> environment</a:t>
            </a:r>
          </a:p>
        </p:txBody>
      </p:sp>
      <p:cxnSp>
        <p:nvCxnSpPr>
          <p:cNvPr id="22" name="Łącznik prosty 21">
            <a:extLst>
              <a:ext uri="{FF2B5EF4-FFF2-40B4-BE49-F238E27FC236}">
                <a16:creationId xmlns:a16="http://schemas.microsoft.com/office/drawing/2014/main" id="{9F34CF4E-0BCC-C948-8962-31FC633B3114}"/>
              </a:ext>
            </a:extLst>
          </p:cNvPr>
          <p:cNvCxnSpPr/>
          <p:nvPr/>
        </p:nvCxnSpPr>
        <p:spPr>
          <a:xfrm>
            <a:off x="5334007" y="7666689"/>
            <a:ext cx="75455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Łącznik prosty 22">
            <a:extLst>
              <a:ext uri="{FF2B5EF4-FFF2-40B4-BE49-F238E27FC236}">
                <a16:creationId xmlns:a16="http://schemas.microsoft.com/office/drawing/2014/main" id="{1C3FA2A6-5742-BE41-BF0C-6623EC267897}"/>
              </a:ext>
            </a:extLst>
          </p:cNvPr>
          <p:cNvCxnSpPr>
            <a:cxnSpLocks/>
          </p:cNvCxnSpPr>
          <p:nvPr/>
        </p:nvCxnSpPr>
        <p:spPr>
          <a:xfrm flipV="1">
            <a:off x="6057907" y="3876373"/>
            <a:ext cx="0" cy="761374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Łącznik prosty 26">
            <a:extLst>
              <a:ext uri="{FF2B5EF4-FFF2-40B4-BE49-F238E27FC236}">
                <a16:creationId xmlns:a16="http://schemas.microsoft.com/office/drawing/2014/main" id="{3B699FDF-2C94-0B4C-9846-7F6447065483}"/>
              </a:ext>
            </a:extLst>
          </p:cNvPr>
          <p:cNvCxnSpPr/>
          <p:nvPr/>
        </p:nvCxnSpPr>
        <p:spPr>
          <a:xfrm>
            <a:off x="6088566" y="3876373"/>
            <a:ext cx="754559" cy="0"/>
          </a:xfrm>
          <a:prstGeom prst="line">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Łącznik prosty 27">
            <a:extLst>
              <a:ext uri="{FF2B5EF4-FFF2-40B4-BE49-F238E27FC236}">
                <a16:creationId xmlns:a16="http://schemas.microsoft.com/office/drawing/2014/main" id="{308AFB43-A54E-AC45-AFCA-2200BCA00462}"/>
              </a:ext>
            </a:extLst>
          </p:cNvPr>
          <p:cNvCxnSpPr>
            <a:cxnSpLocks/>
          </p:cNvCxnSpPr>
          <p:nvPr/>
        </p:nvCxnSpPr>
        <p:spPr>
          <a:xfrm>
            <a:off x="6094377" y="6432402"/>
            <a:ext cx="754559" cy="0"/>
          </a:xfrm>
          <a:prstGeom prst="line">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Łącznik prosty 28">
            <a:extLst>
              <a:ext uri="{FF2B5EF4-FFF2-40B4-BE49-F238E27FC236}">
                <a16:creationId xmlns:a16="http://schemas.microsoft.com/office/drawing/2014/main" id="{951083F1-F044-F44E-9865-AC727F9D3A9E}"/>
              </a:ext>
            </a:extLst>
          </p:cNvPr>
          <p:cNvCxnSpPr/>
          <p:nvPr/>
        </p:nvCxnSpPr>
        <p:spPr>
          <a:xfrm>
            <a:off x="6057907" y="8952203"/>
            <a:ext cx="754559" cy="0"/>
          </a:xfrm>
          <a:prstGeom prst="line">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0" name="Łącznik prosty 29">
            <a:extLst>
              <a:ext uri="{FF2B5EF4-FFF2-40B4-BE49-F238E27FC236}">
                <a16:creationId xmlns:a16="http://schemas.microsoft.com/office/drawing/2014/main" id="{A17D1475-9CD4-B74A-A461-204B62A61868}"/>
              </a:ext>
            </a:extLst>
          </p:cNvPr>
          <p:cNvCxnSpPr/>
          <p:nvPr/>
        </p:nvCxnSpPr>
        <p:spPr>
          <a:xfrm>
            <a:off x="6081239" y="11498708"/>
            <a:ext cx="754559" cy="0"/>
          </a:xfrm>
          <a:prstGeom prst="line">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2" name="Łącznik prosty 31">
            <a:extLst>
              <a:ext uri="{FF2B5EF4-FFF2-40B4-BE49-F238E27FC236}">
                <a16:creationId xmlns:a16="http://schemas.microsoft.com/office/drawing/2014/main" id="{6BCD421F-7289-3044-A0E2-9C9D48315762}"/>
              </a:ext>
            </a:extLst>
          </p:cNvPr>
          <p:cNvCxnSpPr>
            <a:cxnSpLocks/>
          </p:cNvCxnSpPr>
          <p:nvPr/>
        </p:nvCxnSpPr>
        <p:spPr>
          <a:xfrm>
            <a:off x="11676027" y="7676214"/>
            <a:ext cx="754559" cy="0"/>
          </a:xfrm>
          <a:prstGeom prst="line">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3" name="Łącznik prosty 32">
            <a:extLst>
              <a:ext uri="{FF2B5EF4-FFF2-40B4-BE49-F238E27FC236}">
                <a16:creationId xmlns:a16="http://schemas.microsoft.com/office/drawing/2014/main" id="{9B8297BA-89CB-494A-8CFA-FA6E478F6406}"/>
              </a:ext>
            </a:extLst>
          </p:cNvPr>
          <p:cNvCxnSpPr>
            <a:cxnSpLocks/>
          </p:cNvCxnSpPr>
          <p:nvPr/>
        </p:nvCxnSpPr>
        <p:spPr>
          <a:xfrm flipV="1">
            <a:off x="11706686" y="3885898"/>
            <a:ext cx="0" cy="761374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Łącznik prosty 33">
            <a:extLst>
              <a:ext uri="{FF2B5EF4-FFF2-40B4-BE49-F238E27FC236}">
                <a16:creationId xmlns:a16="http://schemas.microsoft.com/office/drawing/2014/main" id="{D1766B62-905C-E248-84A0-16C440A02681}"/>
              </a:ext>
            </a:extLst>
          </p:cNvPr>
          <p:cNvCxnSpPr>
            <a:cxnSpLocks/>
          </p:cNvCxnSpPr>
          <p:nvPr/>
        </p:nvCxnSpPr>
        <p:spPr>
          <a:xfrm>
            <a:off x="10921468" y="3885898"/>
            <a:ext cx="75455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Łącznik prosty 34">
            <a:extLst>
              <a:ext uri="{FF2B5EF4-FFF2-40B4-BE49-F238E27FC236}">
                <a16:creationId xmlns:a16="http://schemas.microsoft.com/office/drawing/2014/main" id="{1FAFA76A-4588-DF4D-8BF4-A11D65DF8BDE}"/>
              </a:ext>
            </a:extLst>
          </p:cNvPr>
          <p:cNvCxnSpPr>
            <a:cxnSpLocks/>
          </p:cNvCxnSpPr>
          <p:nvPr/>
        </p:nvCxnSpPr>
        <p:spPr>
          <a:xfrm>
            <a:off x="10915657" y="6441927"/>
            <a:ext cx="75455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6" name="Łącznik prosty 35">
            <a:extLst>
              <a:ext uri="{FF2B5EF4-FFF2-40B4-BE49-F238E27FC236}">
                <a16:creationId xmlns:a16="http://schemas.microsoft.com/office/drawing/2014/main" id="{60126822-BAF1-9B4A-9D79-9F9D6C2FF2E9}"/>
              </a:ext>
            </a:extLst>
          </p:cNvPr>
          <p:cNvCxnSpPr>
            <a:cxnSpLocks/>
          </p:cNvCxnSpPr>
          <p:nvPr/>
        </p:nvCxnSpPr>
        <p:spPr>
          <a:xfrm>
            <a:off x="10952127" y="8961728"/>
            <a:ext cx="75455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Łącznik prosty 36">
            <a:extLst>
              <a:ext uri="{FF2B5EF4-FFF2-40B4-BE49-F238E27FC236}">
                <a16:creationId xmlns:a16="http://schemas.microsoft.com/office/drawing/2014/main" id="{BFC412A2-1FAF-B146-A94C-F54E5A4233AE}"/>
              </a:ext>
            </a:extLst>
          </p:cNvPr>
          <p:cNvCxnSpPr>
            <a:cxnSpLocks/>
          </p:cNvCxnSpPr>
          <p:nvPr/>
        </p:nvCxnSpPr>
        <p:spPr>
          <a:xfrm>
            <a:off x="10928795" y="11508233"/>
            <a:ext cx="75455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Łącznik prosty 38">
            <a:extLst>
              <a:ext uri="{FF2B5EF4-FFF2-40B4-BE49-F238E27FC236}">
                <a16:creationId xmlns:a16="http://schemas.microsoft.com/office/drawing/2014/main" id="{000E5336-12FA-E840-89DB-8A661B473EE3}"/>
              </a:ext>
            </a:extLst>
          </p:cNvPr>
          <p:cNvCxnSpPr>
            <a:cxnSpLocks/>
          </p:cNvCxnSpPr>
          <p:nvPr/>
        </p:nvCxnSpPr>
        <p:spPr>
          <a:xfrm>
            <a:off x="16457577" y="7685739"/>
            <a:ext cx="1532351" cy="0"/>
          </a:xfrm>
          <a:prstGeom prst="line">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6" name="Dźwięk 5">
            <a:extLst>
              <a:ext uri="{FF2B5EF4-FFF2-40B4-BE49-F238E27FC236}">
                <a16:creationId xmlns:a16="http://schemas.microsoft.com/office/drawing/2014/main" id="{7421102D-80F2-B77B-D64B-105BFDF7705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3352125" y="12685713"/>
            <a:ext cx="812800" cy="812800"/>
          </a:xfrm>
          <a:prstGeom prst="rect">
            <a:avLst/>
          </a:prstGeom>
        </p:spPr>
      </p:pic>
    </p:spTree>
    <p:extLst>
      <p:ext uri="{BB962C8B-B14F-4D97-AF65-F5344CB8AC3E}">
        <p14:creationId xmlns:p14="http://schemas.microsoft.com/office/powerpoint/2010/main" val="682377352"/>
      </p:ext>
    </p:extLst>
  </p:cSld>
  <p:clrMapOvr>
    <a:masterClrMapping/>
  </p:clrMapOvr>
  <mc:AlternateContent xmlns:mc="http://schemas.openxmlformats.org/markup-compatibility/2006" xmlns:p14="http://schemas.microsoft.com/office/powerpoint/2010/main">
    <mc:Choice Requires="p14">
      <p:transition spd="slow" p14:dur="2000" advTm="96320"/>
    </mc:Choice>
    <mc:Fallback xmlns="">
      <p:transition spd="slow" advTm="96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a:t>Planned project outcomes </a:t>
            </a:r>
            <a:r>
              <a:rPr lang="en-GB" i="1" dirty="0"/>
              <a:t>(long and short term) </a:t>
            </a:r>
          </a:p>
        </p:txBody>
      </p:sp>
      <p:sp>
        <p:nvSpPr>
          <p:cNvPr id="3" name="Symbol zastępczy zawartości 2"/>
          <p:cNvSpPr>
            <a:spLocks noGrp="1"/>
          </p:cNvSpPr>
          <p:nvPr>
            <p:ph idx="1"/>
          </p:nvPr>
        </p:nvSpPr>
        <p:spPr/>
        <p:txBody>
          <a:bodyPr>
            <a:normAutofit fontScale="92500" lnSpcReduction="10000"/>
          </a:bodyPr>
          <a:lstStyle/>
          <a:p>
            <a:pPr marL="0" indent="0">
              <a:buNone/>
            </a:pPr>
            <a:r>
              <a:rPr lang="en-GB" sz="3500" b="1" dirty="0"/>
              <a:t>Short-term outcomes:</a:t>
            </a:r>
            <a:endParaRPr lang="en-GB" sz="3200" b="1" dirty="0"/>
          </a:p>
          <a:p>
            <a:pPr marL="514350" indent="-514350">
              <a:buFont typeface="+mj-lt"/>
              <a:buAutoNum type="arabicPeriod"/>
            </a:pPr>
            <a:r>
              <a:rPr lang="en-GB" sz="3200" dirty="0"/>
              <a:t>Development of innovative methodology for collecting air pollution data with high spatial and temporal resolution</a:t>
            </a:r>
          </a:p>
          <a:p>
            <a:pPr marL="514350" indent="-514350">
              <a:buFont typeface="+mj-lt"/>
              <a:buAutoNum type="arabicPeriod"/>
            </a:pPr>
            <a:r>
              <a:rPr lang="en-GB" sz="3200" dirty="0"/>
              <a:t>Development and implementation of a High-Altitude Long-Endurance (HALE) Unmanned Aerial Vehicle (UAV) – as a carrier for a measuring system for collecting data on air pollution</a:t>
            </a:r>
          </a:p>
          <a:p>
            <a:pPr marL="514350" indent="-514350">
              <a:buFont typeface="+mj-lt"/>
              <a:buAutoNum type="arabicPeriod"/>
            </a:pPr>
            <a:r>
              <a:rPr lang="en-GB" sz="3200" dirty="0"/>
              <a:t>Development and implementation of an innovative lightweight measuring system for air pollution measurements caused by low-emission sources and produced by physical phenomena of the hemisphere</a:t>
            </a:r>
          </a:p>
          <a:p>
            <a:pPr marL="514350" indent="-514350">
              <a:buFont typeface="+mj-lt"/>
              <a:buAutoNum type="arabicPeriod"/>
            </a:pPr>
            <a:r>
              <a:rPr lang="en-GB" sz="3200" dirty="0"/>
              <a:t>Development and implementation of a control system for remote and autonomous control of the flight with a subsystem for dynamic path planning</a:t>
            </a:r>
          </a:p>
          <a:p>
            <a:pPr marL="514350" indent="-514350">
              <a:buFont typeface="+mj-lt"/>
              <a:buAutoNum type="arabicPeriod"/>
            </a:pPr>
            <a:r>
              <a:rPr lang="en-GB" sz="3200" dirty="0"/>
              <a:t>Development and implementation of an upper layer of ICT system for collecting, handling and analysing data acquired during measurement missions</a:t>
            </a:r>
          </a:p>
          <a:p>
            <a:pPr marL="514350" indent="-514350">
              <a:buFont typeface="+mj-lt"/>
              <a:buAutoNum type="arabicPeriod"/>
            </a:pPr>
            <a:r>
              <a:rPr lang="en-GB" sz="3200" dirty="0"/>
              <a:t>Demonstration of the integrated LEADER system in two kind of missions carried out in the target environment:</a:t>
            </a:r>
          </a:p>
          <a:p>
            <a:pPr marL="1428613" lvl="1" indent="-514350">
              <a:buFont typeface="+mj-lt"/>
              <a:buAutoNum type="alphaLcPeriod"/>
            </a:pPr>
            <a:r>
              <a:rPr lang="en-GB" sz="3200" dirty="0"/>
              <a:t>High-altitude transport of pollution observed in Poland</a:t>
            </a:r>
          </a:p>
          <a:p>
            <a:pPr marL="1428613" lvl="1" indent="-514350">
              <a:buFont typeface="+mj-lt"/>
              <a:buAutoNum type="alphaLcPeriod"/>
            </a:pPr>
            <a:r>
              <a:rPr lang="en-GB" sz="3200" dirty="0"/>
              <a:t>High-altitude transport of pollution and black carbon in the airspace of Norway</a:t>
            </a:r>
          </a:p>
          <a:p>
            <a:pPr marL="0" indent="0">
              <a:buNone/>
            </a:pPr>
            <a:r>
              <a:rPr lang="en-GB" sz="3500" b="1" dirty="0"/>
              <a:t>Long-term outcomes:</a:t>
            </a:r>
          </a:p>
          <a:p>
            <a:pPr marL="514350" indent="-514350">
              <a:buFont typeface="+mj-lt"/>
              <a:buAutoNum type="arabicPeriod"/>
            </a:pPr>
            <a:r>
              <a:rPr lang="en-GB" dirty="0"/>
              <a:t>Know-how of designing High-Altitude Long and Unlimited Endurance UAVs</a:t>
            </a:r>
          </a:p>
          <a:p>
            <a:pPr marL="514350" indent="-514350">
              <a:buFont typeface="+mj-lt"/>
              <a:buAutoNum type="arabicPeriod"/>
            </a:pPr>
            <a:r>
              <a:rPr lang="en-GB" dirty="0"/>
              <a:t>Implementing the system for systematic research of air pollution</a:t>
            </a:r>
          </a:p>
        </p:txBody>
      </p:sp>
      <p:sp>
        <p:nvSpPr>
          <p:cNvPr id="4" name="Symbol zastępczy tekstu 3"/>
          <p:cNvSpPr>
            <a:spLocks noGrp="1"/>
          </p:cNvSpPr>
          <p:nvPr>
            <p:ph type="body" sz="quarter" idx="10"/>
          </p:nvPr>
        </p:nvSpPr>
        <p:spPr/>
        <p:txBody>
          <a:bodyPr/>
          <a:lstStyle/>
          <a:p>
            <a:r>
              <a:rPr lang="en-GB" dirty="0"/>
              <a:t> </a:t>
            </a:r>
          </a:p>
        </p:txBody>
      </p:sp>
      <p:pic>
        <p:nvPicPr>
          <p:cNvPr id="7" name="Dźwięk 6">
            <a:extLst>
              <a:ext uri="{FF2B5EF4-FFF2-40B4-BE49-F238E27FC236}">
                <a16:creationId xmlns:a16="http://schemas.microsoft.com/office/drawing/2014/main" id="{D9FD0C42-E7E2-933C-F575-4E54487BF7E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3352125" y="12685713"/>
            <a:ext cx="812800" cy="812800"/>
          </a:xfrm>
          <a:prstGeom prst="rect">
            <a:avLst/>
          </a:prstGeom>
        </p:spPr>
      </p:pic>
    </p:spTree>
    <p:extLst>
      <p:ext uri="{BB962C8B-B14F-4D97-AF65-F5344CB8AC3E}">
        <p14:creationId xmlns:p14="http://schemas.microsoft.com/office/powerpoint/2010/main" val="3065254580"/>
      </p:ext>
    </p:extLst>
  </p:cSld>
  <p:clrMapOvr>
    <a:masterClrMapping/>
  </p:clrMapOvr>
  <mc:AlternateContent xmlns:mc="http://schemas.openxmlformats.org/markup-compatibility/2006" xmlns:p14="http://schemas.microsoft.com/office/powerpoint/2010/main">
    <mc:Choice Requires="p14">
      <p:transition spd="slow" p14:dur="2000" advTm="137205"/>
    </mc:Choice>
    <mc:Fallback xmlns="">
      <p:transition spd="slow" advTm="1372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260386" y="1097394"/>
            <a:ext cx="21861705" cy="1077218"/>
          </a:xfrm>
        </p:spPr>
        <p:txBody>
          <a:bodyPr wrap="square" anchor="ctr">
            <a:normAutofit/>
          </a:bodyPr>
          <a:lstStyle/>
          <a:p>
            <a:r>
              <a:rPr lang="pl-PL" dirty="0" err="1"/>
              <a:t>Tests</a:t>
            </a:r>
            <a:r>
              <a:rPr lang="pl-PL" dirty="0"/>
              <a:t> of TS17 </a:t>
            </a:r>
            <a:r>
              <a:rPr lang="pl-PL" dirty="0" err="1"/>
              <a:t>at</a:t>
            </a:r>
            <a:r>
              <a:rPr lang="pl-PL" dirty="0"/>
              <a:t> the </a:t>
            </a:r>
            <a:r>
              <a:rPr lang="pl-PL" dirty="0" err="1"/>
              <a:t>airfield</a:t>
            </a:r>
            <a:r>
              <a:rPr lang="pl-PL" dirty="0"/>
              <a:t> Gliwice (EPGL)</a:t>
            </a:r>
            <a:endParaRPr lang="en-GB" i="1" dirty="0"/>
          </a:p>
        </p:txBody>
      </p:sp>
      <p:pic>
        <p:nvPicPr>
          <p:cNvPr id="11" name="Obraz 10" descr="Obraz zawierający na wolnym powietrzu, chmura, niebo, ziemia&#10;&#10;Opis wygenerowany automatycznie">
            <a:extLst>
              <a:ext uri="{FF2B5EF4-FFF2-40B4-BE49-F238E27FC236}">
                <a16:creationId xmlns:a16="http://schemas.microsoft.com/office/drawing/2014/main" id="{1EEA3F03-515A-98EB-F6DE-83C241AAE93C}"/>
              </a:ext>
            </a:extLst>
          </p:cNvPr>
          <p:cNvPicPr>
            <a:picLocks noChangeAspect="1"/>
          </p:cNvPicPr>
          <p:nvPr/>
        </p:nvPicPr>
        <p:blipFill rotWithShape="1">
          <a:blip r:embed="rId4"/>
          <a:srcRect t="36011" b="32468"/>
          <a:stretch/>
        </p:blipFill>
        <p:spPr>
          <a:xfrm>
            <a:off x="453427" y="6156960"/>
            <a:ext cx="11722815" cy="4926651"/>
          </a:xfrm>
          <a:prstGeom prst="rect">
            <a:avLst/>
          </a:prstGeom>
          <a:noFill/>
        </p:spPr>
      </p:pic>
      <p:sp>
        <p:nvSpPr>
          <p:cNvPr id="4" name="Symbol zastępczy tekstu 3"/>
          <p:cNvSpPr>
            <a:spLocks noGrp="1"/>
          </p:cNvSpPr>
          <p:nvPr>
            <p:ph type="body" sz="quarter" idx="10"/>
          </p:nvPr>
        </p:nvSpPr>
        <p:spPr>
          <a:xfrm>
            <a:off x="1259560" y="2630802"/>
            <a:ext cx="21861704" cy="461665"/>
          </a:xfrm>
        </p:spPr>
        <p:txBody>
          <a:bodyPr>
            <a:normAutofit/>
          </a:bodyPr>
          <a:lstStyle/>
          <a:p>
            <a:r>
              <a:rPr lang="en-GB" dirty="0"/>
              <a:t> </a:t>
            </a:r>
          </a:p>
        </p:txBody>
      </p:sp>
      <p:pic>
        <p:nvPicPr>
          <p:cNvPr id="1026" name="Picture 2" descr="20240126_Polnor-Leader_TS17-Flights_at_EPGL_Medium-56">
            <a:extLst>
              <a:ext uri="{FF2B5EF4-FFF2-40B4-BE49-F238E27FC236}">
                <a16:creationId xmlns:a16="http://schemas.microsoft.com/office/drawing/2014/main" id="{3DFF0D8B-9CA3-CAB5-8A48-2B2847BAFA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72351" y="4541520"/>
            <a:ext cx="11564927" cy="7711439"/>
          </a:xfrm>
          <a:prstGeom prst="rect">
            <a:avLst/>
          </a:prstGeom>
          <a:noFill/>
          <a:extLst>
            <a:ext uri="{909E8E84-426E-40DD-AFC4-6F175D3DCCD1}">
              <a14:hiddenFill xmlns:a14="http://schemas.microsoft.com/office/drawing/2010/main">
                <a:solidFill>
                  <a:srgbClr val="FFFFFF"/>
                </a:solidFill>
              </a14:hiddenFill>
            </a:ext>
          </a:extLst>
        </p:spPr>
      </p:pic>
      <p:pic>
        <p:nvPicPr>
          <p:cNvPr id="14" name="Dźwięk 13">
            <a:extLst>
              <a:ext uri="{FF2B5EF4-FFF2-40B4-BE49-F238E27FC236}">
                <a16:creationId xmlns:a16="http://schemas.microsoft.com/office/drawing/2014/main" id="{4563A5B1-4956-C21A-385F-302F8D7BFC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3352125" y="12685713"/>
            <a:ext cx="812800" cy="812800"/>
          </a:xfrm>
          <a:prstGeom prst="rect">
            <a:avLst/>
          </a:prstGeom>
        </p:spPr>
      </p:pic>
    </p:spTree>
    <p:extLst>
      <p:ext uri="{BB962C8B-B14F-4D97-AF65-F5344CB8AC3E}">
        <p14:creationId xmlns:p14="http://schemas.microsoft.com/office/powerpoint/2010/main" val="589804388"/>
      </p:ext>
    </p:extLst>
  </p:cSld>
  <p:clrMapOvr>
    <a:masterClrMapping/>
  </p:clrMapOvr>
  <mc:AlternateContent xmlns:mc="http://schemas.openxmlformats.org/markup-compatibility/2006" xmlns:p14="http://schemas.microsoft.com/office/powerpoint/2010/main">
    <mc:Choice Requires="p14">
      <p:transition spd="slow" p14:dur="2000" advTm="20277"/>
    </mc:Choice>
    <mc:Fallback xmlns="">
      <p:transition spd="slow" advTm="202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260386" y="1097394"/>
            <a:ext cx="21861705" cy="1077218"/>
          </a:xfrm>
        </p:spPr>
        <p:txBody>
          <a:bodyPr wrap="square" anchor="ctr">
            <a:normAutofit/>
          </a:bodyPr>
          <a:lstStyle/>
          <a:p>
            <a:r>
              <a:rPr lang="pl-PL" dirty="0" err="1"/>
              <a:t>Measuring</a:t>
            </a:r>
            <a:r>
              <a:rPr lang="pl-PL" dirty="0"/>
              <a:t> </a:t>
            </a:r>
            <a:r>
              <a:rPr lang="pl-PL" dirty="0" err="1"/>
              <a:t>equipment</a:t>
            </a:r>
            <a:r>
              <a:rPr lang="pl-PL" dirty="0"/>
              <a:t> </a:t>
            </a:r>
            <a:r>
              <a:rPr lang="pl-PL" dirty="0" err="1"/>
              <a:t>during</a:t>
            </a:r>
            <a:r>
              <a:rPr lang="pl-PL" dirty="0"/>
              <a:t> </a:t>
            </a:r>
            <a:r>
              <a:rPr lang="pl-PL" dirty="0" err="1"/>
              <a:t>tests</a:t>
            </a:r>
            <a:r>
              <a:rPr lang="pl-PL" dirty="0"/>
              <a:t> in </a:t>
            </a:r>
            <a:r>
              <a:rPr lang="pl-PL" dirty="0" err="1"/>
              <a:t>North</a:t>
            </a:r>
            <a:r>
              <a:rPr lang="pl-PL" dirty="0"/>
              <a:t> Poland</a:t>
            </a:r>
            <a:endParaRPr lang="en-GB" i="1" dirty="0"/>
          </a:p>
        </p:txBody>
      </p:sp>
      <p:sp>
        <p:nvSpPr>
          <p:cNvPr id="4" name="Symbol zastępczy tekstu 3"/>
          <p:cNvSpPr>
            <a:spLocks noGrp="1"/>
          </p:cNvSpPr>
          <p:nvPr>
            <p:ph type="body" sz="quarter" idx="10"/>
          </p:nvPr>
        </p:nvSpPr>
        <p:spPr>
          <a:xfrm>
            <a:off x="1259560" y="2630802"/>
            <a:ext cx="21861704" cy="461665"/>
          </a:xfrm>
        </p:spPr>
        <p:txBody>
          <a:bodyPr>
            <a:normAutofit/>
          </a:bodyPr>
          <a:lstStyle/>
          <a:p>
            <a:r>
              <a:rPr lang="en-GB" dirty="0"/>
              <a:t> </a:t>
            </a:r>
          </a:p>
        </p:txBody>
      </p:sp>
      <p:pic>
        <p:nvPicPr>
          <p:cNvPr id="5" name="Obraz 4" descr="Obraz zawierający osoba, ubrania, na wolnym powietrzu, ziemia&#10;&#10;Opis wygenerowany automatycznie">
            <a:extLst>
              <a:ext uri="{FF2B5EF4-FFF2-40B4-BE49-F238E27FC236}">
                <a16:creationId xmlns:a16="http://schemas.microsoft.com/office/drawing/2014/main" id="{7B30C3EA-5290-41C5-23EA-9993E66C8348}"/>
              </a:ext>
            </a:extLst>
          </p:cNvPr>
          <p:cNvPicPr>
            <a:picLocks noChangeAspect="1"/>
          </p:cNvPicPr>
          <p:nvPr/>
        </p:nvPicPr>
        <p:blipFill>
          <a:blip r:embed="rId4"/>
          <a:stretch>
            <a:fillRect/>
          </a:stretch>
        </p:blipFill>
        <p:spPr>
          <a:xfrm>
            <a:off x="1259560" y="2630802"/>
            <a:ext cx="7543800" cy="10058400"/>
          </a:xfrm>
          <a:prstGeom prst="rect">
            <a:avLst/>
          </a:prstGeom>
        </p:spPr>
      </p:pic>
      <p:pic>
        <p:nvPicPr>
          <p:cNvPr id="7" name="Obraz 6" descr="Obraz zawierający na wolnym powietrzu, transport, niebo, pojazd&#10;&#10;Opis wygenerowany automatycznie">
            <a:extLst>
              <a:ext uri="{FF2B5EF4-FFF2-40B4-BE49-F238E27FC236}">
                <a16:creationId xmlns:a16="http://schemas.microsoft.com/office/drawing/2014/main" id="{F2768DF6-9F66-A6F0-6B51-F8FD042B72CE}"/>
              </a:ext>
            </a:extLst>
          </p:cNvPr>
          <p:cNvPicPr>
            <a:picLocks noChangeAspect="1"/>
          </p:cNvPicPr>
          <p:nvPr/>
        </p:nvPicPr>
        <p:blipFill>
          <a:blip r:embed="rId5"/>
          <a:stretch>
            <a:fillRect/>
          </a:stretch>
        </p:blipFill>
        <p:spPr>
          <a:xfrm>
            <a:off x="9376092" y="2630801"/>
            <a:ext cx="13301028" cy="9975771"/>
          </a:xfrm>
          <a:prstGeom prst="rect">
            <a:avLst/>
          </a:prstGeom>
        </p:spPr>
      </p:pic>
      <p:pic>
        <p:nvPicPr>
          <p:cNvPr id="10" name="Dźwięk 9">
            <a:extLst>
              <a:ext uri="{FF2B5EF4-FFF2-40B4-BE49-F238E27FC236}">
                <a16:creationId xmlns:a16="http://schemas.microsoft.com/office/drawing/2014/main" id="{ACE5F41A-3530-B926-C42F-19800239FB0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3352125" y="12685713"/>
            <a:ext cx="812800" cy="812800"/>
          </a:xfrm>
          <a:prstGeom prst="rect">
            <a:avLst/>
          </a:prstGeom>
        </p:spPr>
      </p:pic>
    </p:spTree>
    <p:extLst>
      <p:ext uri="{BB962C8B-B14F-4D97-AF65-F5344CB8AC3E}">
        <p14:creationId xmlns:p14="http://schemas.microsoft.com/office/powerpoint/2010/main" val="175393385"/>
      </p:ext>
    </p:extLst>
  </p:cSld>
  <p:clrMapOvr>
    <a:masterClrMapping/>
  </p:clrMapOvr>
  <mc:AlternateContent xmlns:mc="http://schemas.openxmlformats.org/markup-compatibility/2006" xmlns:p14="http://schemas.microsoft.com/office/powerpoint/2010/main">
    <mc:Choice Requires="p14">
      <p:transition spd="slow" p14:dur="2000" advTm="13909"/>
    </mc:Choice>
    <mc:Fallback xmlns="">
      <p:transition spd="slow" advTm="139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260386" y="1097394"/>
            <a:ext cx="21861705" cy="1077218"/>
          </a:xfrm>
        </p:spPr>
        <p:txBody>
          <a:bodyPr/>
          <a:lstStyle/>
          <a:p>
            <a:r>
              <a:rPr lang="pl-PL" dirty="0"/>
              <a:t>The ICT system – </a:t>
            </a:r>
            <a:r>
              <a:rPr lang="pl-PL" dirty="0" err="1"/>
              <a:t>tests</a:t>
            </a:r>
            <a:r>
              <a:rPr lang="pl-PL" dirty="0"/>
              <a:t> in </a:t>
            </a:r>
            <a:r>
              <a:rPr lang="pl-PL" dirty="0" err="1"/>
              <a:t>Norway</a:t>
            </a:r>
            <a:endParaRPr lang="en-GB" i="1" dirty="0"/>
          </a:p>
        </p:txBody>
      </p:sp>
      <p:sp>
        <p:nvSpPr>
          <p:cNvPr id="4" name="Symbol zastępczy tekstu 3"/>
          <p:cNvSpPr>
            <a:spLocks noGrp="1"/>
          </p:cNvSpPr>
          <p:nvPr>
            <p:ph type="body" sz="quarter" idx="10"/>
          </p:nvPr>
        </p:nvSpPr>
        <p:spPr/>
        <p:txBody>
          <a:bodyPr/>
          <a:lstStyle/>
          <a:p>
            <a:r>
              <a:rPr lang="en-GB" dirty="0"/>
              <a:t> </a:t>
            </a:r>
          </a:p>
        </p:txBody>
      </p:sp>
      <p:pic>
        <p:nvPicPr>
          <p:cNvPr id="7" name="Obraz 6" descr="Obraz zawierający w pomieszczeniu, osoba, Komputer PC, komputer&#10;&#10;Opis wygenerowany automatycznie">
            <a:extLst>
              <a:ext uri="{FF2B5EF4-FFF2-40B4-BE49-F238E27FC236}">
                <a16:creationId xmlns:a16="http://schemas.microsoft.com/office/drawing/2014/main" id="{7C8983D3-294D-7FA4-FA09-3AC91590F316}"/>
              </a:ext>
            </a:extLst>
          </p:cNvPr>
          <p:cNvPicPr>
            <a:picLocks noChangeAspect="1"/>
          </p:cNvPicPr>
          <p:nvPr/>
        </p:nvPicPr>
        <p:blipFill>
          <a:blip r:embed="rId4"/>
          <a:stretch>
            <a:fillRect/>
          </a:stretch>
        </p:blipFill>
        <p:spPr>
          <a:xfrm>
            <a:off x="2165456" y="2630802"/>
            <a:ext cx="13755792" cy="10316844"/>
          </a:xfrm>
          <a:prstGeom prst="rect">
            <a:avLst/>
          </a:prstGeom>
        </p:spPr>
      </p:pic>
      <p:pic>
        <p:nvPicPr>
          <p:cNvPr id="10" name="Obraz 9" descr="Obraz zawierający trawa, na wolnym powietrzu, chmura, pole&#10;&#10;Opis wygenerowany automatycznie">
            <a:extLst>
              <a:ext uri="{FF2B5EF4-FFF2-40B4-BE49-F238E27FC236}">
                <a16:creationId xmlns:a16="http://schemas.microsoft.com/office/drawing/2014/main" id="{0669994E-A684-EFEA-13AB-F4A258F527B9}"/>
              </a:ext>
            </a:extLst>
          </p:cNvPr>
          <p:cNvPicPr>
            <a:picLocks noChangeAspect="1"/>
          </p:cNvPicPr>
          <p:nvPr/>
        </p:nvPicPr>
        <p:blipFill>
          <a:blip r:embed="rId5"/>
          <a:stretch>
            <a:fillRect/>
          </a:stretch>
        </p:blipFill>
        <p:spPr>
          <a:xfrm>
            <a:off x="16104481" y="2630802"/>
            <a:ext cx="5774202" cy="10265248"/>
          </a:xfrm>
          <a:prstGeom prst="rect">
            <a:avLst/>
          </a:prstGeom>
        </p:spPr>
      </p:pic>
      <p:pic>
        <p:nvPicPr>
          <p:cNvPr id="13" name="Dźwięk 12">
            <a:extLst>
              <a:ext uri="{FF2B5EF4-FFF2-40B4-BE49-F238E27FC236}">
                <a16:creationId xmlns:a16="http://schemas.microsoft.com/office/drawing/2014/main" id="{2EEE3B63-AACD-E92E-0A16-7B0D5843C67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3352125" y="12685713"/>
            <a:ext cx="812800" cy="812800"/>
          </a:xfrm>
          <a:prstGeom prst="rect">
            <a:avLst/>
          </a:prstGeom>
        </p:spPr>
      </p:pic>
    </p:spTree>
    <p:extLst>
      <p:ext uri="{BB962C8B-B14F-4D97-AF65-F5344CB8AC3E}">
        <p14:creationId xmlns:p14="http://schemas.microsoft.com/office/powerpoint/2010/main" val="1316076840"/>
      </p:ext>
    </p:extLst>
  </p:cSld>
  <p:clrMapOvr>
    <a:masterClrMapping/>
  </p:clrMapOvr>
  <mc:AlternateContent xmlns:mc="http://schemas.openxmlformats.org/markup-compatibility/2006" xmlns:p14="http://schemas.microsoft.com/office/powerpoint/2010/main">
    <mc:Choice Requires="p14">
      <p:transition spd="slow" p14:dur="2000" advTm="11786"/>
    </mc:Choice>
    <mc:Fallback xmlns="">
      <p:transition spd="slow" advTm="117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88D1EB6-8440-8B61-A7A9-EB2192DD32AC}"/>
              </a:ext>
            </a:extLst>
          </p:cNvPr>
          <p:cNvSpPr>
            <a:spLocks noGrp="1"/>
          </p:cNvSpPr>
          <p:nvPr>
            <p:ph type="title"/>
          </p:nvPr>
        </p:nvSpPr>
        <p:spPr/>
        <p:txBody>
          <a:bodyPr/>
          <a:lstStyle/>
          <a:p>
            <a:r>
              <a:rPr lang="en-GB" dirty="0">
                <a:solidFill>
                  <a:srgbClr val="D8222C"/>
                </a:solidFill>
              </a:rPr>
              <a:t>The webpage http://</a:t>
            </a:r>
            <a:r>
              <a:rPr lang="en-GB" dirty="0" err="1">
                <a:solidFill>
                  <a:srgbClr val="D8222C"/>
                </a:solidFill>
              </a:rPr>
              <a:t>www.polnor-leader.eu</a:t>
            </a:r>
            <a:endParaRPr lang="en-GB" dirty="0">
              <a:solidFill>
                <a:srgbClr val="D8222C"/>
              </a:solidFill>
            </a:endParaRPr>
          </a:p>
        </p:txBody>
      </p:sp>
      <p:pic>
        <p:nvPicPr>
          <p:cNvPr id="6" name="Symbol zastępczy zawartości 5" descr="Obraz zawierający tekst, osoba, zrzut ekranu, dłoń&#10;&#10;Opis wygenerowany automatycznie">
            <a:extLst>
              <a:ext uri="{FF2B5EF4-FFF2-40B4-BE49-F238E27FC236}">
                <a16:creationId xmlns:a16="http://schemas.microsoft.com/office/drawing/2014/main" id="{AE63B351-A33C-93FF-7AF2-0A4A1F85823E}"/>
              </a:ext>
            </a:extLst>
          </p:cNvPr>
          <p:cNvPicPr>
            <a:picLocks noGrp="1" noChangeAspect="1"/>
          </p:cNvPicPr>
          <p:nvPr>
            <p:ph idx="1"/>
          </p:nvPr>
        </p:nvPicPr>
        <p:blipFill>
          <a:blip r:embed="rId4"/>
          <a:stretch>
            <a:fillRect/>
          </a:stretch>
        </p:blipFill>
        <p:spPr>
          <a:xfrm>
            <a:off x="2834640" y="2351970"/>
            <a:ext cx="18867120" cy="10754005"/>
          </a:xfrm>
        </p:spPr>
      </p:pic>
      <p:pic>
        <p:nvPicPr>
          <p:cNvPr id="9" name="Dźwięk 8">
            <a:extLst>
              <a:ext uri="{FF2B5EF4-FFF2-40B4-BE49-F238E27FC236}">
                <a16:creationId xmlns:a16="http://schemas.microsoft.com/office/drawing/2014/main" id="{880A2486-DB60-82BF-B107-2A17C3BAB11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3352125" y="12685713"/>
            <a:ext cx="812800" cy="812800"/>
          </a:xfrm>
          <a:prstGeom prst="rect">
            <a:avLst/>
          </a:prstGeom>
        </p:spPr>
      </p:pic>
    </p:spTree>
    <p:extLst>
      <p:ext uri="{BB962C8B-B14F-4D97-AF65-F5344CB8AC3E}">
        <p14:creationId xmlns:p14="http://schemas.microsoft.com/office/powerpoint/2010/main" val="1224651869"/>
      </p:ext>
    </p:extLst>
  </p:cSld>
  <p:clrMapOvr>
    <a:masterClrMapping/>
  </p:clrMapOvr>
  <mc:AlternateContent xmlns:mc="http://schemas.openxmlformats.org/markup-compatibility/2006" xmlns:p14="http://schemas.microsoft.com/office/powerpoint/2010/main">
    <mc:Choice Requires="p14">
      <p:transition spd="slow" p14:dur="2000" advTm="13653"/>
    </mc:Choice>
    <mc:Fallback xmlns="">
      <p:transition spd="slow" advTm="136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260386" y="1097394"/>
            <a:ext cx="21861705" cy="1077218"/>
          </a:xfrm>
        </p:spPr>
        <p:txBody>
          <a:bodyPr/>
          <a:lstStyle/>
          <a:p>
            <a:r>
              <a:rPr lang="pl-PL" i="1" dirty="0" err="1"/>
              <a:t>Conclusions</a:t>
            </a:r>
            <a:endParaRPr lang="en-GB" i="1" dirty="0"/>
          </a:p>
        </p:txBody>
      </p:sp>
      <p:sp>
        <p:nvSpPr>
          <p:cNvPr id="3" name="Symbol zastępczy zawartości 2"/>
          <p:cNvSpPr>
            <a:spLocks noGrp="1"/>
          </p:cNvSpPr>
          <p:nvPr>
            <p:ph idx="1"/>
          </p:nvPr>
        </p:nvSpPr>
        <p:spPr/>
        <p:txBody>
          <a:bodyPr>
            <a:normAutofit fontScale="92500"/>
          </a:bodyPr>
          <a:lstStyle/>
          <a:p>
            <a:pPr marL="742950" indent="-742950">
              <a:buFont typeface="+mj-lt"/>
              <a:buAutoNum type="arabicPeriod"/>
            </a:pPr>
            <a:r>
              <a:rPr lang="en-GB" sz="4000" dirty="0"/>
              <a:t>LEADER was an ambitious R&amp;D project that required an efficient collaboration of all the partners.</a:t>
            </a:r>
          </a:p>
          <a:p>
            <a:pPr marL="742950" indent="-742950">
              <a:buFont typeface="+mj-lt"/>
              <a:buAutoNum type="arabicPeriod"/>
            </a:pPr>
            <a:r>
              <a:rPr lang="en-GB" sz="4000" dirty="0"/>
              <a:t>Innovative conception of the UAV required extensive verification in the virtual environment, and then by means of a 1:7 scale model.</a:t>
            </a:r>
          </a:p>
          <a:p>
            <a:pPr marL="742950" indent="-742950">
              <a:buFont typeface="+mj-lt"/>
              <a:buAutoNum type="arabicPeriod"/>
            </a:pPr>
            <a:r>
              <a:rPr lang="en-GB" sz="4000" dirty="0"/>
              <a:t>Achieving the assumed performance of the HALE drone could open the possibility of conducting valuable scientific research in the field of atmospheric pollution profiling, while reducing the costs of conducting this research.</a:t>
            </a:r>
          </a:p>
          <a:p>
            <a:pPr marL="742950" indent="-742950">
              <a:buFont typeface="+mj-lt"/>
              <a:buAutoNum type="arabicPeriod"/>
            </a:pPr>
            <a:r>
              <a:rPr lang="en-GB" sz="4000" dirty="0"/>
              <a:t>Pandemic that occurred before official start of the project made more difficult intermediate contacts of the R&amp;D teams of the partners. It has also affected the possibility to carry out the terrain tests of the complete system.</a:t>
            </a:r>
          </a:p>
          <a:p>
            <a:pPr marL="742950" indent="-742950">
              <a:buFont typeface="+mj-lt"/>
              <a:buAutoNum type="arabicPeriod"/>
            </a:pPr>
            <a:r>
              <a:rPr lang="en-GB" sz="4000" dirty="0"/>
              <a:t>Due the pandemic and its consequences on international trade and market of parts necessary for the construction of drones, the consortium applied for an extension for the accomplishment of the project.</a:t>
            </a:r>
          </a:p>
          <a:p>
            <a:pPr marL="742950" indent="-742950">
              <a:buFont typeface="+mj-lt"/>
              <a:buAutoNum type="arabicPeriod"/>
            </a:pPr>
            <a:r>
              <a:rPr lang="en-GB" sz="4000" dirty="0"/>
              <a:t>The results of the project are very valuable from the scientific viewpoint, and also allowed to collect essential knowledge and experience concerning UAV design, development and implementation.</a:t>
            </a:r>
          </a:p>
          <a:p>
            <a:pPr marL="0" indent="0">
              <a:buNone/>
            </a:pPr>
            <a:endParaRPr lang="en-GB" sz="4000" dirty="0"/>
          </a:p>
        </p:txBody>
      </p:sp>
      <p:sp>
        <p:nvSpPr>
          <p:cNvPr id="4" name="Symbol zastępczy tekstu 3"/>
          <p:cNvSpPr>
            <a:spLocks noGrp="1"/>
          </p:cNvSpPr>
          <p:nvPr>
            <p:ph type="body" sz="quarter" idx="10"/>
          </p:nvPr>
        </p:nvSpPr>
        <p:spPr/>
        <p:txBody>
          <a:bodyPr/>
          <a:lstStyle/>
          <a:p>
            <a:r>
              <a:rPr lang="en-GB" dirty="0"/>
              <a:t> </a:t>
            </a:r>
          </a:p>
        </p:txBody>
      </p:sp>
      <p:pic>
        <p:nvPicPr>
          <p:cNvPr id="7" name="Dźwięk 6">
            <a:extLst>
              <a:ext uri="{FF2B5EF4-FFF2-40B4-BE49-F238E27FC236}">
                <a16:creationId xmlns:a16="http://schemas.microsoft.com/office/drawing/2014/main" id="{AAF3CE7F-E11F-09F8-1E2A-2E63DA4F05E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3352125" y="12685713"/>
            <a:ext cx="812800" cy="812800"/>
          </a:xfrm>
          <a:prstGeom prst="rect">
            <a:avLst/>
          </a:prstGeom>
        </p:spPr>
      </p:pic>
    </p:spTree>
    <p:extLst>
      <p:ext uri="{BB962C8B-B14F-4D97-AF65-F5344CB8AC3E}">
        <p14:creationId xmlns:p14="http://schemas.microsoft.com/office/powerpoint/2010/main" val="2920426699"/>
      </p:ext>
    </p:extLst>
  </p:cSld>
  <p:clrMapOvr>
    <a:masterClrMapping/>
  </p:clrMapOvr>
  <mc:AlternateContent xmlns:mc="http://schemas.openxmlformats.org/markup-compatibility/2006" xmlns:p14="http://schemas.microsoft.com/office/powerpoint/2010/main">
    <mc:Choice Requires="p14">
      <p:transition spd="slow" p14:dur="2000" advTm="105450"/>
    </mc:Choice>
    <mc:Fallback xmlns="">
      <p:transition spd="slow" advTm="1054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2">
            <a:extLst>
              <a:ext uri="{FF2B5EF4-FFF2-40B4-BE49-F238E27FC236}">
                <a16:creationId xmlns:a16="http://schemas.microsoft.com/office/drawing/2014/main" id="{4EFDBD84-F518-88D2-B503-9D45A82EFEB7}"/>
              </a:ext>
            </a:extLst>
          </p:cNvPr>
          <p:cNvSpPr txBox="1">
            <a:spLocks/>
          </p:cNvSpPr>
          <p:nvPr/>
        </p:nvSpPr>
        <p:spPr>
          <a:xfrm>
            <a:off x="1260156" y="3868440"/>
            <a:ext cx="18332193" cy="5977532"/>
          </a:xfrm>
          <a:prstGeom prst="rect">
            <a:avLst/>
          </a:prstGeom>
        </p:spPr>
        <p:txBody>
          <a:bodyPr>
            <a:normAutofit/>
          </a:bodyPr>
          <a:lstStyle>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GB" sz="4000" dirty="0">
                <a:solidFill>
                  <a:schemeClr val="bg1"/>
                </a:solidFill>
              </a:rPr>
              <a:t>Prof. </a:t>
            </a:r>
            <a:r>
              <a:rPr lang="en-GB" sz="4000" dirty="0" err="1">
                <a:solidFill>
                  <a:schemeClr val="bg1"/>
                </a:solidFill>
              </a:rPr>
              <a:t>dr</a:t>
            </a:r>
            <a:r>
              <a:rPr lang="en-GB" sz="4000" dirty="0">
                <a:solidFill>
                  <a:schemeClr val="bg1"/>
                </a:solidFill>
              </a:rPr>
              <a:t> hab. Wojciech </a:t>
            </a:r>
            <a:r>
              <a:rPr lang="en-GB" sz="4000" dirty="0" err="1">
                <a:solidFill>
                  <a:schemeClr val="bg1"/>
                </a:solidFill>
              </a:rPr>
              <a:t>Moczulski</a:t>
            </a:r>
            <a:endParaRPr lang="en-GB" sz="4000" dirty="0">
              <a:solidFill>
                <a:schemeClr val="bg1"/>
              </a:solidFill>
            </a:endParaRPr>
          </a:p>
          <a:p>
            <a:r>
              <a:rPr lang="en-GB" sz="4000" dirty="0">
                <a:solidFill>
                  <a:schemeClr val="bg1"/>
                </a:solidFill>
              </a:rPr>
              <a:t>Silesian University of Technology</a:t>
            </a:r>
          </a:p>
          <a:p>
            <a:r>
              <a:rPr lang="en-GB" sz="4000" dirty="0">
                <a:solidFill>
                  <a:schemeClr val="bg1"/>
                </a:solidFill>
              </a:rPr>
              <a:t>Department of Fundamentals of Machinery Design</a:t>
            </a:r>
          </a:p>
          <a:p>
            <a:r>
              <a:rPr lang="en-GB" sz="4000" dirty="0">
                <a:solidFill>
                  <a:schemeClr val="bg1"/>
                </a:solidFill>
              </a:rPr>
              <a:t>18A, </a:t>
            </a:r>
            <a:r>
              <a:rPr lang="en-GB" sz="4000" dirty="0" err="1">
                <a:solidFill>
                  <a:schemeClr val="bg1"/>
                </a:solidFill>
              </a:rPr>
              <a:t>Konarskiego</a:t>
            </a:r>
            <a:r>
              <a:rPr lang="en-GB" sz="4000" dirty="0">
                <a:solidFill>
                  <a:schemeClr val="bg1"/>
                </a:solidFill>
              </a:rPr>
              <a:t>  Str., PL-44100 Gliwice, Poland</a:t>
            </a:r>
          </a:p>
          <a:p>
            <a:r>
              <a:rPr lang="en-GB" sz="4000" dirty="0">
                <a:solidFill>
                  <a:schemeClr val="bg1"/>
                </a:solidFill>
              </a:rPr>
              <a:t>Office: +48 32 237 1028    Mobile: +48 660 840 230</a:t>
            </a:r>
          </a:p>
          <a:p>
            <a:r>
              <a:rPr lang="en-GB" sz="4000" dirty="0">
                <a:solidFill>
                  <a:schemeClr val="bg1"/>
                </a:solidFill>
                <a:hlinkClick r:id="rId4">
                  <a:extLst>
                    <a:ext uri="{A12FA001-AC4F-418D-AE19-62706E023703}">
                      <ahyp:hlinkClr xmlns:ahyp="http://schemas.microsoft.com/office/drawing/2018/hyperlinkcolor" val="tx"/>
                    </a:ext>
                  </a:extLst>
                </a:hlinkClick>
              </a:rPr>
              <a:t>wojciech.moczulski@polsl.pl</a:t>
            </a:r>
            <a:r>
              <a:rPr lang="en-GB" sz="4000" dirty="0">
                <a:solidFill>
                  <a:schemeClr val="bg1"/>
                </a:solidFill>
              </a:rPr>
              <a:t> </a:t>
            </a:r>
          </a:p>
          <a:p>
            <a:r>
              <a:rPr lang="en-GB" sz="4000" dirty="0">
                <a:solidFill>
                  <a:schemeClr val="bg1"/>
                </a:solidFill>
                <a:hlinkClick r:id="rId5">
                  <a:extLst>
                    <a:ext uri="{A12FA001-AC4F-418D-AE19-62706E023703}">
                      <ahyp:hlinkClr xmlns:ahyp="http://schemas.microsoft.com/office/drawing/2018/hyperlinkcolor" val="tx"/>
                    </a:ext>
                  </a:extLst>
                </a:hlinkClick>
              </a:rPr>
              <a:t>https://polnor-leader.eu/</a:t>
            </a:r>
            <a:r>
              <a:rPr lang="en-GB" sz="4000" dirty="0">
                <a:solidFill>
                  <a:schemeClr val="bg1"/>
                </a:solidFill>
              </a:rPr>
              <a:t> </a:t>
            </a:r>
          </a:p>
        </p:txBody>
      </p:sp>
      <p:sp>
        <p:nvSpPr>
          <p:cNvPr id="3" name="Tittel 1">
            <a:extLst>
              <a:ext uri="{FF2B5EF4-FFF2-40B4-BE49-F238E27FC236}">
                <a16:creationId xmlns:a16="http://schemas.microsoft.com/office/drawing/2014/main" id="{EBF6DBBB-5639-0B99-3842-67742FDC4661}"/>
              </a:ext>
            </a:extLst>
          </p:cNvPr>
          <p:cNvSpPr txBox="1">
            <a:spLocks/>
          </p:cNvSpPr>
          <p:nvPr/>
        </p:nvSpPr>
        <p:spPr>
          <a:xfrm>
            <a:off x="1260156" y="1959805"/>
            <a:ext cx="18332511" cy="1231106"/>
          </a:xfrm>
          <a:prstGeom prst="rect">
            <a:avLst/>
          </a:prstGeom>
        </p:spPr>
        <p:txBody>
          <a:bodyPr/>
          <a:lstStyle>
            <a:lvl1pPr algn="l" defTabSz="1828526" rtl="0" eaLnBrk="1" latinLnBrk="0" hangingPunct="1">
              <a:lnSpc>
                <a:spcPct val="100000"/>
              </a:lnSpc>
              <a:spcBef>
                <a:spcPct val="0"/>
              </a:spcBef>
              <a:buNone/>
              <a:defRPr sz="7000" b="1" kern="1200">
                <a:solidFill>
                  <a:srgbClr val="0F3C74"/>
                </a:solidFill>
                <a:latin typeface="+mj-lt"/>
                <a:ea typeface="+mj-ea"/>
                <a:cs typeface="+mj-cs"/>
              </a:defRPr>
            </a:lvl1pPr>
          </a:lstStyle>
          <a:p>
            <a:r>
              <a:rPr lang="en-GB" dirty="0">
                <a:solidFill>
                  <a:schemeClr val="bg1"/>
                </a:solidFill>
              </a:rPr>
              <a:t>Thank you!</a:t>
            </a:r>
          </a:p>
        </p:txBody>
      </p:sp>
      <p:pic>
        <p:nvPicPr>
          <p:cNvPr id="6" name="Dźwięk 5">
            <a:extLst>
              <a:ext uri="{FF2B5EF4-FFF2-40B4-BE49-F238E27FC236}">
                <a16:creationId xmlns:a16="http://schemas.microsoft.com/office/drawing/2014/main" id="{5672AE3C-06B6-C4A3-105C-C20DD32A62E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3352125" y="12685713"/>
            <a:ext cx="812800" cy="812800"/>
          </a:xfrm>
          <a:prstGeom prst="rect">
            <a:avLst/>
          </a:prstGeom>
        </p:spPr>
      </p:pic>
    </p:spTree>
    <p:extLst>
      <p:ext uri="{BB962C8B-B14F-4D97-AF65-F5344CB8AC3E}">
        <p14:creationId xmlns:p14="http://schemas.microsoft.com/office/powerpoint/2010/main" val="2991960821"/>
      </p:ext>
    </p:extLst>
  </p:cSld>
  <p:clrMapOvr>
    <a:masterClrMapping/>
  </p:clrMapOvr>
  <mc:AlternateContent xmlns:mc="http://schemas.openxmlformats.org/markup-compatibility/2006" xmlns:p14="http://schemas.microsoft.com/office/powerpoint/2010/main">
    <mc:Choice Requires="p14">
      <p:transition spd="slow" p14:dur="2000" advTm="4368"/>
    </mc:Choice>
    <mc:Fallback xmlns="">
      <p:transition spd="slow" advTm="43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E1E1C"/>
      </a:dk2>
      <a:lt2>
        <a:srgbClr val="0573BA"/>
      </a:lt2>
      <a:accent1>
        <a:srgbClr val="0573BA"/>
      </a:accent1>
      <a:accent2>
        <a:srgbClr val="E94E2E"/>
      </a:accent2>
      <a:accent3>
        <a:srgbClr val="02AB84"/>
      </a:accent3>
      <a:accent4>
        <a:srgbClr val="FFC000"/>
      </a:accent4>
      <a:accent5>
        <a:srgbClr val="4472C4"/>
      </a:accent5>
      <a:accent6>
        <a:srgbClr val="70AD47"/>
      </a:accent6>
      <a:hlink>
        <a:srgbClr val="0563C1"/>
      </a:hlink>
      <a:folHlink>
        <a:srgbClr val="954F72"/>
      </a:folHlink>
    </a:clrScheme>
    <a:fontScheme name="Egendefinert 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EØSMidlene.potx" id="{2877A2A8-6D65-4BE8-A3B9-A911333E1F70}" vid="{D3D72181-B44E-471C-A438-738F633005D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BBBF4C50B2BA49A47CD400B7E7616D" ma:contentTypeVersion="18" ma:contentTypeDescription="Create a new document." ma:contentTypeScope="" ma:versionID="00fd89ad6b60ebd7e6d5dc0e877963d5">
  <xsd:schema xmlns:xsd="http://www.w3.org/2001/XMLSchema" xmlns:xs="http://www.w3.org/2001/XMLSchema" xmlns:p="http://schemas.microsoft.com/office/2006/metadata/properties" xmlns:ns2="08df3462-b2c9-4d26-a03c-5917fce40606" xmlns:ns3="9f33e10a-49b8-458f-aa04-b9fb301aa9d6" targetNamespace="http://schemas.microsoft.com/office/2006/metadata/properties" ma:root="true" ma:fieldsID="92302e068c4d4c4e1af67af1f2973324" ns2:_="" ns3:_="">
    <xsd:import namespace="08df3462-b2c9-4d26-a03c-5917fce40606"/>
    <xsd:import namespace="9f33e10a-49b8-458f-aa04-b9fb301aa9d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df3462-b2c9-4d26-a03c-5917fce406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13e1c73-0dc7-4b24-8b91-67206d738eb9"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33e10a-49b8-458f-aa04-b9fb301aa9d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6955dbd-7267-459e-a376-4290b6102ac8}" ma:internalName="TaxCatchAll" ma:showField="CatchAllData" ma:web="9f33e10a-49b8-458f-aa04-b9fb301aa9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f33e10a-49b8-458f-aa04-b9fb301aa9d6" xsi:nil="true"/>
    <lcf76f155ced4ddcb4097134ff3c332f xmlns="08df3462-b2c9-4d26-a03c-5917fce4060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389B20-E03C-452A-963F-30B74A666A17}"/>
</file>

<file path=customXml/itemProps2.xml><?xml version="1.0" encoding="utf-8"?>
<ds:datastoreItem xmlns:ds="http://schemas.openxmlformats.org/officeDocument/2006/customXml" ds:itemID="{F6B3275F-65F2-455C-97AC-2D8028EF5679}">
  <ds:schemaRefs>
    <ds:schemaRef ds:uri="http://schemas.microsoft.com/office/2006/metadata/properties"/>
    <ds:schemaRef ds:uri="http://schemas.microsoft.com/office/infopath/2007/PartnerControls"/>
    <ds:schemaRef ds:uri="9f33e10a-49b8-458f-aa04-b9fb301aa9d6"/>
    <ds:schemaRef ds:uri="08df3462-b2c9-4d26-a03c-5917fce40606"/>
  </ds:schemaRefs>
</ds:datastoreItem>
</file>

<file path=customXml/itemProps3.xml><?xml version="1.0" encoding="utf-8"?>
<ds:datastoreItem xmlns:ds="http://schemas.openxmlformats.org/officeDocument/2006/customXml" ds:itemID="{0055B1C6-1C27-4E9C-99F1-C8AFC2D298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PPT-mal_EØSMidlene</Template>
  <TotalTime>1325</TotalTime>
  <Words>768</Words>
  <Application>Microsoft Macintosh PowerPoint</Application>
  <PresentationFormat>Niestandardowy</PresentationFormat>
  <Paragraphs>72</Paragraphs>
  <Slides>12</Slides>
  <Notes>0</Notes>
  <HiddenSlides>0</HiddenSlides>
  <MMClips>12</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12</vt:i4>
      </vt:variant>
    </vt:vector>
  </HeadingPairs>
  <TitlesOfParts>
    <vt:vector size="15" baseType="lpstr">
      <vt:lpstr>Arial</vt:lpstr>
      <vt:lpstr>Calibri</vt:lpstr>
      <vt:lpstr>Office-tema</vt:lpstr>
      <vt:lpstr>The final conference of the POLNOR-LEADER project  Long-endurance UAV for collecting air quality data with high spatial and temporal resolutions:  An overview  W. Moczulski Silesian University of Technology Department of Fundamentals of Machinery Design </vt:lpstr>
      <vt:lpstr>LEADER: Long-Endurance UAV for collecting Air quality Data with high spatial and tEmporal Resolutions</vt:lpstr>
      <vt:lpstr>General Info</vt:lpstr>
      <vt:lpstr>The aim of the project </vt:lpstr>
      <vt:lpstr>Research approach</vt:lpstr>
      <vt:lpstr>Planned project outcomes (long and short term) </vt:lpstr>
      <vt:lpstr>Tests of TS17 at the airfield Gliwice (EPGL)</vt:lpstr>
      <vt:lpstr>Measuring equipment during tests in North Poland</vt:lpstr>
      <vt:lpstr>The ICT system – tests in Norway</vt:lpstr>
      <vt:lpstr>The webpage http://www.polnor-leader.eu</vt:lpstr>
      <vt:lpstr>Conclusions</vt:lpstr>
      <vt:lpstr>Prezentacja programu PowerPoint</vt:lpstr>
    </vt:vector>
  </TitlesOfParts>
  <Company>EFTA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WEGGERSEN Lillann</dc:creator>
  <cp:lastModifiedBy>Wojciech Moczulski</cp:lastModifiedBy>
  <cp:revision>18</cp:revision>
  <dcterms:created xsi:type="dcterms:W3CDTF">2017-06-12T12:11:38Z</dcterms:created>
  <dcterms:modified xsi:type="dcterms:W3CDTF">2024-06-26T04:32:32Z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0x01010046BBBF4C50B2BA49A47CD400B7E7616D</vt:lpwstr>
  </property>
</Properties>
</file>